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3"/>
    <p:sldId id="257" r:id="rId4"/>
  </p:sldIdLst>
  <p:sldSz cx="6858000" cy="1218946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3839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581084" y="1279525"/>
            <a:ext cx="1943483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57250" y="2351469"/>
            <a:ext cx="5143500" cy="3887236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4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>
                <a:sym typeface="+mn-ea"/>
              </a:rPr>
              <a:t>Click to edit Master title style</a:t>
            </a:r>
            <a:endParaRPr lang="zh-CN" altLang="en-US"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57250" y="6402363"/>
            <a:ext cx="5143500" cy="2942997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dirty="0"/>
              <a:t>Click to edit Master subtitle style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471488" y="980328"/>
            <a:ext cx="5915025" cy="9880670"/>
          </a:xfrm>
        </p:spPr>
        <p:txBody>
          <a:bodyPr/>
          <a:lstStyle/>
          <a:p>
            <a:pPr lvl="0"/>
            <a:r>
              <a:rPr lang="zh-CN" altLang="en-US" dirty="0">
                <a:sym typeface="+mn-ea"/>
              </a:rPr>
              <a:t>Click to edit Master text styles</a:t>
            </a:r>
            <a:endParaRPr lang="zh-CN" altLang="en-US" dirty="0">
              <a:sym typeface="+mn-ea"/>
            </a:endParaRPr>
          </a:p>
          <a:p>
            <a:pPr lvl="1"/>
            <a:r>
              <a:rPr lang="zh-CN" altLang="en-US" dirty="0"/>
              <a:t>Second level</a:t>
            </a:r>
            <a:endParaRPr lang="zh-CN" altLang="en-US" dirty="0"/>
          </a:p>
          <a:p>
            <a:pPr lvl="2"/>
            <a:r>
              <a:rPr lang="zh-CN" altLang="en-US" dirty="0"/>
              <a:t>Third level</a:t>
            </a:r>
            <a:endParaRPr lang="zh-CN" altLang="en-US" dirty="0"/>
          </a:p>
          <a:p>
            <a:pPr lvl="3"/>
            <a:r>
              <a:rPr lang="zh-CN" altLang="en-US" dirty="0"/>
              <a:t>Fourth level</a:t>
            </a:r>
            <a:endParaRPr lang="zh-CN" altLang="en-US" dirty="0"/>
          </a:p>
          <a:p>
            <a:pPr lvl="4"/>
            <a:r>
              <a:rPr lang="zh-CN" altLang="en-US" dirty="0"/>
              <a:t>Fifth level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4331" y="459367"/>
            <a:ext cx="5915025" cy="2356093"/>
          </a:xfrm>
        </p:spPr>
        <p:txBody>
          <a:bodyPr anchor="ctr" anchorCtr="0">
            <a:normAutofit/>
          </a:bodyPr>
          <a:lstStyle>
            <a:lvl1pPr>
              <a:defRPr sz="1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64331" y="3244917"/>
            <a:ext cx="5915025" cy="7734189"/>
          </a:xfrm>
        </p:spPr>
        <p:txBody>
          <a:bodyPr>
            <a:normAutofit/>
          </a:bodyPr>
          <a:lstStyle>
            <a:lvl1pPr>
              <a:defRPr sz="15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>
                <a:sym typeface="+mn-ea"/>
              </a:rPr>
              <a:t>Click to edit Master text styles</a:t>
            </a:r>
            <a:endParaRPr lang="zh-CN" altLang="en-US" dirty="0">
              <a:sym typeface="+mn-ea"/>
            </a:endParaRPr>
          </a:p>
          <a:p>
            <a:pPr lvl="1"/>
            <a:r>
              <a:rPr lang="zh-CN" altLang="en-US" dirty="0"/>
              <a:t>Second level</a:t>
            </a:r>
            <a:endParaRPr lang="zh-CN" altLang="en-US" dirty="0"/>
          </a:p>
          <a:p>
            <a:pPr lvl="2"/>
            <a:r>
              <a:rPr lang="zh-CN" altLang="en-US" dirty="0"/>
              <a:t>Third level</a:t>
            </a:r>
            <a:endParaRPr lang="zh-CN" altLang="en-US" dirty="0"/>
          </a:p>
          <a:p>
            <a:pPr lvl="3"/>
            <a:r>
              <a:rPr lang="zh-CN" altLang="en-US" dirty="0"/>
              <a:t>Fourth level</a:t>
            </a:r>
            <a:endParaRPr lang="zh-CN" altLang="en-US" dirty="0"/>
          </a:p>
          <a:p>
            <a:pPr lvl="4"/>
            <a:r>
              <a:rPr lang="zh-CN" altLang="en-US" dirty="0"/>
              <a:t>Fifth level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916" y="6667034"/>
            <a:ext cx="5539550" cy="1442436"/>
          </a:xfrm>
        </p:spPr>
        <p:txBody>
          <a:bodyPr anchor="b">
            <a:normAutofit/>
          </a:bodyPr>
          <a:lstStyle>
            <a:lvl1pPr>
              <a:defRPr sz="3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Click to edit Master title style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67916" y="8193992"/>
            <a:ext cx="4118372" cy="1150982"/>
          </a:xfrm>
        </p:spPr>
        <p:txBody>
          <a:bodyPr>
            <a:normAutofit/>
          </a:bodyPr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>
                <a:sym typeface="+mn-ea"/>
              </a:rPr>
              <a:t>Click to edit Master text styles</a:t>
            </a:r>
            <a:endParaRPr lang="zh-CN" altLang="en-US"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4331" y="459367"/>
            <a:ext cx="5915025" cy="2356093"/>
          </a:xfrm>
        </p:spPr>
        <p:txBody>
          <a:bodyPr>
            <a:normAutofit/>
          </a:bodyPr>
          <a:lstStyle>
            <a:lvl1pPr>
              <a:defRPr sz="18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64331" y="3244917"/>
            <a:ext cx="2914650" cy="7734189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5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>
                <a:sym typeface="+mn-ea"/>
              </a:rPr>
              <a:t>Click to edit Master text styles</a:t>
            </a:r>
            <a:endParaRPr lang="zh-CN" altLang="en-US" dirty="0">
              <a:sym typeface="+mn-ea"/>
            </a:endParaRPr>
          </a:p>
          <a:p>
            <a:pPr lvl="1"/>
            <a:r>
              <a:rPr lang="zh-CN" altLang="en-US" dirty="0"/>
              <a:t>Second level</a:t>
            </a:r>
            <a:endParaRPr lang="zh-CN" altLang="en-US" dirty="0"/>
          </a:p>
          <a:p>
            <a:pPr lvl="2"/>
            <a:r>
              <a:rPr lang="zh-CN" altLang="en-US" dirty="0"/>
              <a:t>Third level</a:t>
            </a:r>
            <a:endParaRPr lang="zh-CN" altLang="en-US" dirty="0"/>
          </a:p>
          <a:p>
            <a:pPr lvl="3"/>
            <a:r>
              <a:rPr lang="zh-CN" altLang="en-US" dirty="0"/>
              <a:t>Fourth level</a:t>
            </a:r>
            <a:endParaRPr lang="zh-CN" altLang="en-US" dirty="0"/>
          </a:p>
          <a:p>
            <a:pPr lvl="4"/>
            <a:r>
              <a:rPr lang="zh-CN" altLang="en-US" dirty="0"/>
              <a:t>Fifth level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364706" y="3244917"/>
            <a:ext cx="2914650" cy="7734189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5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>
                <a:sym typeface="+mn-ea"/>
              </a:rPr>
              <a:t>Click to edit Master text styles</a:t>
            </a:r>
            <a:endParaRPr lang="zh-CN" altLang="en-US" dirty="0">
              <a:sym typeface="+mn-ea"/>
            </a:endParaRPr>
          </a:p>
          <a:p>
            <a:pPr lvl="1"/>
            <a:r>
              <a:rPr lang="zh-CN" altLang="en-US" dirty="0"/>
              <a:t>Second level</a:t>
            </a:r>
            <a:endParaRPr lang="zh-CN" altLang="en-US" dirty="0"/>
          </a:p>
          <a:p>
            <a:pPr lvl="2"/>
            <a:r>
              <a:rPr lang="zh-CN" altLang="en-US" dirty="0"/>
              <a:t>Third level</a:t>
            </a:r>
            <a:endParaRPr lang="zh-CN" altLang="en-US" dirty="0"/>
          </a:p>
          <a:p>
            <a:pPr lvl="3"/>
            <a:r>
              <a:rPr lang="zh-CN" altLang="en-US" dirty="0"/>
              <a:t>Fourth level</a:t>
            </a:r>
            <a:endParaRPr lang="zh-CN" altLang="en-US" dirty="0"/>
          </a:p>
          <a:p>
            <a:pPr lvl="4"/>
            <a:r>
              <a:rPr lang="zh-CN" altLang="en-US" dirty="0"/>
              <a:t>Fifth level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2381" y="648983"/>
            <a:ext cx="5915025" cy="2356093"/>
          </a:xfrm>
        </p:spPr>
        <p:txBody>
          <a:bodyPr/>
          <a:lstStyle/>
          <a:p>
            <a:r>
              <a:rPr lang="zh-CN" altLang="en-US"/>
              <a:t>Click to edit Master title style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72381" y="3101542"/>
            <a:ext cx="2901255" cy="146444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dirty="0">
                <a:sym typeface="+mn-ea"/>
              </a:rPr>
              <a:t>Click to edit Master text styles</a:t>
            </a:r>
            <a:endParaRPr lang="zh-CN" altLang="en-US"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2381" y="4649056"/>
            <a:ext cx="2901255" cy="6352623"/>
          </a:xfrm>
        </p:spPr>
        <p:txBody>
          <a:bodyPr/>
          <a:lstStyle/>
          <a:p>
            <a:pPr lvl="0"/>
            <a:r>
              <a:rPr lang="zh-CN" altLang="en-US" dirty="0">
                <a:sym typeface="+mn-ea"/>
              </a:rPr>
              <a:t>Click to edit Master text styles</a:t>
            </a:r>
            <a:endParaRPr lang="zh-CN" altLang="en-US" dirty="0">
              <a:sym typeface="+mn-ea"/>
            </a:endParaRPr>
          </a:p>
          <a:p>
            <a:pPr lvl="1"/>
            <a:r>
              <a:rPr lang="zh-CN" altLang="en-US" dirty="0"/>
              <a:t>Second level</a:t>
            </a:r>
            <a:endParaRPr lang="zh-CN" altLang="en-US" dirty="0"/>
          </a:p>
          <a:p>
            <a:pPr lvl="2"/>
            <a:r>
              <a:rPr lang="zh-CN" altLang="en-US" dirty="0"/>
              <a:t>Third level</a:t>
            </a:r>
            <a:endParaRPr lang="zh-CN" altLang="en-US" dirty="0"/>
          </a:p>
          <a:p>
            <a:pPr lvl="3"/>
            <a:r>
              <a:rPr lang="zh-CN" altLang="en-US" dirty="0"/>
              <a:t>Fourth level</a:t>
            </a:r>
            <a:endParaRPr lang="zh-CN" altLang="en-US" dirty="0"/>
          </a:p>
          <a:p>
            <a:pPr lvl="4"/>
            <a:r>
              <a:rPr lang="zh-CN" altLang="en-US" dirty="0"/>
              <a:t>Fifth level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3471863" y="3101542"/>
            <a:ext cx="2915543" cy="146444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dirty="0">
                <a:sym typeface="+mn-ea"/>
              </a:rPr>
              <a:t>Click to edit Master text styles</a:t>
            </a:r>
            <a:endParaRPr lang="zh-CN" altLang="en-US" dirty="0"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3471863" y="4649056"/>
            <a:ext cx="2915543" cy="6352623"/>
          </a:xfrm>
        </p:spPr>
        <p:txBody>
          <a:bodyPr/>
          <a:lstStyle/>
          <a:p>
            <a:pPr lvl="0"/>
            <a:r>
              <a:rPr lang="zh-CN" altLang="en-US" dirty="0">
                <a:sym typeface="+mn-ea"/>
              </a:rPr>
              <a:t>Click to edit Master text styles</a:t>
            </a:r>
            <a:endParaRPr lang="zh-CN" altLang="en-US" dirty="0">
              <a:sym typeface="+mn-ea"/>
            </a:endParaRPr>
          </a:p>
          <a:p>
            <a:pPr lvl="1"/>
            <a:r>
              <a:rPr lang="zh-CN" altLang="en-US" dirty="0"/>
              <a:t>Second level</a:t>
            </a:r>
            <a:endParaRPr lang="zh-CN" altLang="en-US" dirty="0"/>
          </a:p>
          <a:p>
            <a:pPr lvl="2"/>
            <a:r>
              <a:rPr lang="zh-CN" altLang="en-US" dirty="0"/>
              <a:t>Third level</a:t>
            </a:r>
            <a:endParaRPr lang="zh-CN" altLang="en-US" dirty="0"/>
          </a:p>
          <a:p>
            <a:pPr lvl="3"/>
            <a:r>
              <a:rPr lang="zh-CN" altLang="en-US" dirty="0"/>
              <a:t>Fourth level</a:t>
            </a:r>
            <a:endParaRPr lang="zh-CN" altLang="en-US" dirty="0"/>
          </a:p>
          <a:p>
            <a:pPr lvl="4"/>
            <a:r>
              <a:rPr lang="zh-CN" altLang="en-US" dirty="0"/>
              <a:t>Fifth level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1488" y="4916755"/>
            <a:ext cx="5915025" cy="2356093"/>
          </a:xfrm>
        </p:spPr>
        <p:txBody>
          <a:bodyPr>
            <a:normAutofit/>
          </a:bodyPr>
          <a:lstStyle>
            <a:lvl1pPr algn="ctr">
              <a:defRPr sz="36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Click to edit Master title style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3795" y="225733"/>
            <a:ext cx="2342925" cy="2844240"/>
          </a:xfrm>
        </p:spPr>
        <p:txBody>
          <a:bodyPr anchor="ctr" anchorCtr="0">
            <a:normAutofit/>
          </a:bodyPr>
          <a:lstStyle>
            <a:lvl1pPr>
              <a:defRPr sz="1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>
                <a:sym typeface="+mn-ea"/>
              </a:rPr>
              <a:t>Click to edit Master title style</a:t>
            </a:r>
            <a:endParaRPr lang="zh-CN" altLang="en-US" dirty="0">
              <a:sym typeface="+mn-ea"/>
            </a:endParaRPr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2916000" y="1362139"/>
            <a:ext cx="3272273" cy="905501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66653" y="3656880"/>
            <a:ext cx="2342925" cy="6774823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dirty="0"/>
              <a:t>Click to edit Master text styles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cxnSp>
        <p:nvCxnSpPr>
          <p:cNvPr id="8" name="直接连接符 7" hidden="1"/>
          <p:cNvCxnSpPr/>
          <p:nvPr userDrawn="1"/>
        </p:nvCxnSpPr>
        <p:spPr>
          <a:xfrm>
            <a:off x="417909" y="772008"/>
            <a:ext cx="0" cy="24729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5526272" y="648983"/>
            <a:ext cx="860240" cy="10330123"/>
          </a:xfrm>
        </p:spPr>
        <p:txBody>
          <a:bodyPr vert="eaVert">
            <a:normAutofit/>
          </a:bodyPr>
          <a:lstStyle>
            <a:lvl1pPr>
              <a:defRPr sz="2700"/>
            </a:lvl1pPr>
          </a:lstStyle>
          <a:p>
            <a:r>
              <a:rPr lang="zh-CN" altLang="en-US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1488" y="648983"/>
            <a:ext cx="4994976" cy="10330123"/>
          </a:xfrm>
        </p:spPr>
        <p:txBody>
          <a:bodyPr vert="eaVert"/>
          <a:lstStyle/>
          <a:p>
            <a:pPr lvl="0"/>
            <a:r>
              <a:rPr lang="zh-CN" altLang="en-US" dirty="0">
                <a:sym typeface="+mn-ea"/>
              </a:rPr>
              <a:t>Click to edit Master text styles</a:t>
            </a:r>
            <a:endParaRPr lang="zh-CN" altLang="en-US" dirty="0">
              <a:sym typeface="+mn-ea"/>
            </a:endParaRPr>
          </a:p>
          <a:p>
            <a:pPr lvl="1"/>
            <a:r>
              <a:rPr lang="zh-CN" altLang="en-US" dirty="0"/>
              <a:t>Second level</a:t>
            </a:r>
            <a:endParaRPr lang="zh-CN" altLang="en-US" dirty="0"/>
          </a:p>
          <a:p>
            <a:pPr lvl="2"/>
            <a:r>
              <a:rPr lang="zh-CN" altLang="en-US" dirty="0"/>
              <a:t>Third level</a:t>
            </a:r>
            <a:endParaRPr lang="zh-CN" altLang="en-US" dirty="0"/>
          </a:p>
          <a:p>
            <a:pPr lvl="3"/>
            <a:r>
              <a:rPr lang="zh-CN" altLang="en-US" dirty="0"/>
              <a:t>Fourth level</a:t>
            </a:r>
            <a:endParaRPr lang="zh-CN" altLang="en-US" dirty="0"/>
          </a:p>
          <a:p>
            <a:pPr lvl="4"/>
            <a:r>
              <a:rPr lang="zh-CN" altLang="en-US" dirty="0"/>
              <a:t>Fifth level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71488" y="648983"/>
            <a:ext cx="5915025" cy="23560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Click to edit Master title style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71488" y="3244917"/>
            <a:ext cx="5915025" cy="77341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>
                <a:sym typeface="+mn-ea"/>
              </a:rPr>
              <a:t>Click to edit Master text styles</a:t>
            </a:r>
            <a:endParaRPr lang="zh-CN" altLang="en-US" dirty="0">
              <a:sym typeface="+mn-ea"/>
            </a:endParaRPr>
          </a:p>
          <a:p>
            <a:pPr lvl="1"/>
            <a:r>
              <a:rPr lang="zh-CN" altLang="en-US" dirty="0"/>
              <a:t>Second level</a:t>
            </a:r>
            <a:endParaRPr lang="zh-CN" altLang="en-US" dirty="0"/>
          </a:p>
          <a:p>
            <a:pPr lvl="2"/>
            <a:r>
              <a:rPr lang="zh-CN" altLang="en-US" dirty="0"/>
              <a:t>Third level</a:t>
            </a:r>
            <a:endParaRPr lang="zh-CN" altLang="en-US" dirty="0"/>
          </a:p>
          <a:p>
            <a:pPr lvl="3"/>
            <a:r>
              <a:rPr lang="zh-CN" altLang="en-US" dirty="0"/>
              <a:t>Fourth level</a:t>
            </a:r>
            <a:endParaRPr lang="zh-CN" altLang="en-US" dirty="0"/>
          </a:p>
          <a:p>
            <a:pPr lvl="4"/>
            <a:r>
              <a:rPr lang="zh-CN" altLang="en-US" dirty="0"/>
              <a:t>Fifth level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71488" y="11297953"/>
            <a:ext cx="1543050" cy="6489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2271713" y="11297953"/>
            <a:ext cx="2314575" cy="6489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843463" y="11297953"/>
            <a:ext cx="1543050" cy="6489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8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8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8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8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8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8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8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8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Picture 2" descr="IME_simplificad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4135" y="1005205"/>
            <a:ext cx="6729095" cy="9514840"/>
          </a:xfrm>
          <a:prstGeom prst="rect">
            <a:avLst/>
          </a:prstGeom>
        </p:spPr>
      </p:pic>
      <p:pic>
        <p:nvPicPr>
          <p:cNvPr id="5" name="Picture 4" descr="FAPES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9545" y="7670165"/>
            <a:ext cx="3978275" cy="2237740"/>
          </a:xfrm>
          <a:prstGeom prst="rect">
            <a:avLst/>
          </a:prstGeom>
        </p:spPr>
      </p:pic>
      <p:pic>
        <p:nvPicPr>
          <p:cNvPr id="2" name="Picture 1" descr="logo_US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2375" y="1868170"/>
            <a:ext cx="4414520" cy="178816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4490" y="459105"/>
            <a:ext cx="6089015" cy="2703195"/>
          </a:xfrm>
        </p:spPr>
        <p:txBody>
          <a:bodyPr/>
          <a:p>
            <a:r>
              <a:rPr lang="pt-PT" altLang="en-US" sz="960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Lato" panose="020F0602020204030203" charset="0"/>
                <a:cs typeface="Lato" panose="020F0602020204030203" charset="0"/>
              </a:rPr>
              <a:t>VOLTAR</a:t>
            </a:r>
            <a:endParaRPr lang="pt-PT" altLang="en-US" sz="9600">
              <a:ln/>
              <a:solidFill>
                <a:schemeClr val="accent1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Lato" panose="020F0602020204030203" charset="0"/>
              <a:cs typeface="Lato" panose="020F0602020204030203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宋体"/>
        <a:font script="Hant" typeface="新細明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宋体"/>
        <a:ea typeface=""/>
        <a:cs typeface=""/>
        <a:font script="Jpan" typeface="游ゴシック Light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宋体"/>
        <a:ea typeface=""/>
        <a:cs typeface=""/>
        <a:font script="Jpan" typeface="游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WPS Presentation</Application>
  <PresentationFormat>宽屏</PresentationFormat>
  <Paragraphs>2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5" baseType="lpstr">
      <vt:lpstr>Arial</vt:lpstr>
      <vt:lpstr>SimSun</vt:lpstr>
      <vt:lpstr>Wingdings</vt:lpstr>
      <vt:lpstr>DejaVu Sans</vt:lpstr>
      <vt:lpstr>微软雅黑</vt:lpstr>
      <vt:lpstr>Droid Sans Fallback</vt:lpstr>
      <vt:lpstr>Arial Unicode MS</vt:lpstr>
      <vt:lpstr>Arial Black</vt:lpstr>
      <vt:lpstr>SimSun</vt:lpstr>
      <vt:lpstr>Amiri</vt:lpstr>
      <vt:lpstr>Carlito</vt:lpstr>
      <vt:lpstr>Lato</vt:lpstr>
      <vt:lpstr>Office Theme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dmarcondes</dc:creator>
  <cp:lastModifiedBy>dmarcondes</cp:lastModifiedBy>
  <cp:revision>13</cp:revision>
  <dcterms:created xsi:type="dcterms:W3CDTF">2020-04-24T17:50:38Z</dcterms:created>
  <dcterms:modified xsi:type="dcterms:W3CDTF">2020-04-24T17:50:38Z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1033-11.1.0.9126</vt:lpwstr>
  </property>
</Properties>
</file>