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89460" cy="13716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432"/>
        <p:guide pos="3839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-11797042" y="1279525"/>
            <a:ext cx="30699734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3788" y="264680"/>
            <a:ext cx="9142726" cy="437545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>
                <a:sym typeface="+mn-ea"/>
              </a:rPr>
              <a:t>Click to edit Master title style</a:t>
            </a:r>
            <a:endParaRPr lang="zh-CN" altLang="en-US"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3788" y="720646"/>
            <a:ext cx="9142726" cy="331262"/>
          </a:xfrm>
        </p:spPr>
        <p:txBody>
          <a:bodyPr>
            <a:normAutofit/>
          </a:bodyPr>
          <a:lstStyle>
            <a:lvl1pPr marL="0" indent="0" algn="ctr">
              <a:buNone/>
              <a:defRPr sz="36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91440" indent="0" algn="ctr">
              <a:buNone/>
              <a:defRPr sz="400"/>
            </a:lvl2pPr>
            <a:lvl3pPr marL="182880" indent="0" algn="ctr">
              <a:buNone/>
              <a:defRPr sz="360"/>
            </a:lvl3pPr>
            <a:lvl4pPr marL="274955" indent="0" algn="ctr">
              <a:buNone/>
              <a:defRPr sz="320"/>
            </a:lvl4pPr>
            <a:lvl5pPr marL="365760" indent="0" algn="ctr">
              <a:buNone/>
              <a:defRPr sz="320"/>
            </a:lvl5pPr>
            <a:lvl6pPr marL="457200" indent="0" algn="ctr">
              <a:buNone/>
              <a:defRPr sz="320"/>
            </a:lvl6pPr>
            <a:lvl7pPr marL="548640" indent="0" algn="ctr">
              <a:buNone/>
              <a:defRPr sz="320"/>
            </a:lvl7pPr>
            <a:lvl8pPr marL="640080" indent="0" algn="ctr">
              <a:buNone/>
              <a:defRPr sz="320"/>
            </a:lvl8pPr>
            <a:lvl9pPr marL="732155" indent="0" algn="ctr">
              <a:buNone/>
              <a:defRPr sz="320"/>
            </a:lvl9pPr>
          </a:lstStyle>
          <a:p>
            <a:r>
              <a:rPr lang="zh-CN" altLang="en-US" dirty="0"/>
              <a:t>Click to edit Master subtitle style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083" y="110345"/>
            <a:ext cx="10514135" cy="1112162"/>
          </a:xfrm>
        </p:spPr>
        <p:txBody>
          <a:bodyPr/>
          <a:lstStyle/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/>
              <a:t>Second level</a:t>
            </a:r>
            <a:endParaRPr lang="zh-CN" altLang="en-US" dirty="0"/>
          </a:p>
          <a:p>
            <a:pPr lvl="2"/>
            <a:r>
              <a:rPr lang="zh-CN" altLang="en-US" dirty="0"/>
              <a:t>Third level</a:t>
            </a:r>
            <a:endParaRPr lang="zh-CN" altLang="en-US" dirty="0"/>
          </a:p>
          <a:p>
            <a:pPr lvl="3"/>
            <a:r>
              <a:rPr lang="zh-CN" altLang="en-US" dirty="0"/>
              <a:t>Fourth level</a:t>
            </a:r>
            <a:endParaRPr lang="zh-CN" altLang="en-US" dirty="0"/>
          </a:p>
          <a:p>
            <a:pPr lvl="4"/>
            <a:r>
              <a:rPr lang="zh-CN" altLang="en-US" dirty="0"/>
              <a:t>Fifth level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610" y="51706"/>
            <a:ext cx="10514135" cy="265200"/>
          </a:xfrm>
        </p:spPr>
        <p:txBody>
          <a:bodyPr anchor="ctr" anchorCtr="0">
            <a:normAutofit/>
          </a:bodyPr>
          <a:lstStyle>
            <a:lvl1pPr>
              <a:defRPr sz="48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610" y="365246"/>
            <a:ext cx="10514135" cy="870556"/>
          </a:xfrm>
        </p:spPr>
        <p:txBody>
          <a:bodyPr>
            <a:normAutofit/>
          </a:bodyPr>
          <a:lstStyle>
            <a:lvl1pPr>
              <a:defRPr sz="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36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32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32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32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/>
              <a:t>Second level</a:t>
            </a:r>
            <a:endParaRPr lang="zh-CN" altLang="en-US" dirty="0"/>
          </a:p>
          <a:p>
            <a:pPr lvl="2"/>
            <a:r>
              <a:rPr lang="zh-CN" altLang="en-US" dirty="0"/>
              <a:t>Third level</a:t>
            </a:r>
            <a:endParaRPr lang="zh-CN" altLang="en-US" dirty="0"/>
          </a:p>
          <a:p>
            <a:pPr lvl="3"/>
            <a:r>
              <a:rPr lang="zh-CN" altLang="en-US" dirty="0"/>
              <a:t>Fourth level</a:t>
            </a:r>
            <a:endParaRPr lang="zh-CN" altLang="en-US" dirty="0"/>
          </a:p>
          <a:p>
            <a:pPr lvl="4"/>
            <a:r>
              <a:rPr lang="zh-CN" altLang="en-US" dirty="0"/>
              <a:t>Fifth level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734" y="750437"/>
            <a:ext cx="9846716" cy="162360"/>
          </a:xfrm>
        </p:spPr>
        <p:txBody>
          <a:bodyPr anchor="b">
            <a:normAutofit/>
          </a:bodyPr>
          <a:lstStyle>
            <a:lvl1pPr>
              <a:defRPr sz="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734" y="922311"/>
            <a:ext cx="7320530" cy="129554"/>
          </a:xfrm>
        </p:spPr>
        <p:txBody>
          <a:bodyPr>
            <a:normAutofit/>
          </a:bodyPr>
          <a:lstStyle>
            <a:lvl1pPr marL="0" indent="0">
              <a:buNone/>
              <a:defRPr sz="360">
                <a:solidFill>
                  <a:schemeClr val="tx1"/>
                </a:solidFill>
              </a:defRPr>
            </a:lvl1pPr>
            <a:lvl2pPr marL="91440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2pPr>
            <a:lvl3pPr marL="182880" indent="0">
              <a:buNone/>
              <a:defRPr sz="360">
                <a:solidFill>
                  <a:schemeClr val="tx1">
                    <a:tint val="75000"/>
                  </a:schemeClr>
                </a:solidFill>
              </a:defRPr>
            </a:lvl3pPr>
            <a:lvl4pPr marL="274955" indent="0">
              <a:buNone/>
              <a:defRPr sz="320">
                <a:solidFill>
                  <a:schemeClr val="tx1">
                    <a:tint val="75000"/>
                  </a:schemeClr>
                </a:solidFill>
              </a:defRPr>
            </a:lvl4pPr>
            <a:lvl5pPr marL="365760" indent="0">
              <a:buNone/>
              <a:defRPr sz="320">
                <a:solidFill>
                  <a:schemeClr val="tx1">
                    <a:tint val="75000"/>
                  </a:schemeClr>
                </a:solidFill>
              </a:defRPr>
            </a:lvl5pPr>
            <a:lvl6pPr marL="457200" indent="0">
              <a:buNone/>
              <a:defRPr sz="320">
                <a:solidFill>
                  <a:schemeClr val="tx1">
                    <a:tint val="75000"/>
                  </a:schemeClr>
                </a:solidFill>
              </a:defRPr>
            </a:lvl6pPr>
            <a:lvl7pPr marL="548640" indent="0">
              <a:buNone/>
              <a:defRPr sz="320">
                <a:solidFill>
                  <a:schemeClr val="tx1">
                    <a:tint val="75000"/>
                  </a:schemeClr>
                </a:solidFill>
              </a:defRPr>
            </a:lvl7pPr>
            <a:lvl8pPr marL="640080" indent="0">
              <a:buNone/>
              <a:defRPr sz="320">
                <a:solidFill>
                  <a:schemeClr val="tx1">
                    <a:tint val="75000"/>
                  </a:schemeClr>
                </a:solidFill>
              </a:defRPr>
            </a:lvl8pPr>
            <a:lvl9pPr marL="732155" indent="0">
              <a:buNone/>
              <a:defRPr sz="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610" y="51706"/>
            <a:ext cx="10514135" cy="265200"/>
          </a:xfrm>
        </p:spPr>
        <p:txBody>
          <a:bodyPr>
            <a:normAutofit/>
          </a:bodyPr>
          <a:lstStyle>
            <a:lvl1pPr>
              <a:defRPr sz="48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610" y="365246"/>
            <a:ext cx="5180878" cy="870556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36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32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32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32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/>
              <a:t>Second level</a:t>
            </a:r>
            <a:endParaRPr lang="zh-CN" altLang="en-US" dirty="0"/>
          </a:p>
          <a:p>
            <a:pPr lvl="2"/>
            <a:r>
              <a:rPr lang="zh-CN" altLang="en-US" dirty="0"/>
              <a:t>Third level</a:t>
            </a:r>
            <a:endParaRPr lang="zh-CN" altLang="en-US" dirty="0"/>
          </a:p>
          <a:p>
            <a:pPr lvl="3"/>
            <a:r>
              <a:rPr lang="zh-CN" altLang="en-US" dirty="0"/>
              <a:t>Fourth level</a:t>
            </a:r>
            <a:endParaRPr lang="zh-CN" altLang="en-US" dirty="0"/>
          </a:p>
          <a:p>
            <a:pPr lvl="4"/>
            <a:r>
              <a:rPr lang="zh-CN" altLang="en-US" dirty="0"/>
              <a:t>Fifth level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0866" y="365246"/>
            <a:ext cx="5180878" cy="870556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36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32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32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32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/>
              <a:t>Second level</a:t>
            </a:r>
            <a:endParaRPr lang="zh-CN" altLang="en-US" dirty="0"/>
          </a:p>
          <a:p>
            <a:pPr lvl="2"/>
            <a:r>
              <a:rPr lang="zh-CN" altLang="en-US" dirty="0"/>
              <a:t>Third level</a:t>
            </a:r>
            <a:endParaRPr lang="zh-CN" altLang="en-US" dirty="0"/>
          </a:p>
          <a:p>
            <a:pPr lvl="3"/>
            <a:r>
              <a:rPr lang="zh-CN" altLang="en-US" dirty="0"/>
              <a:t>Fourth level</a:t>
            </a:r>
            <a:endParaRPr lang="zh-CN" altLang="en-US" dirty="0"/>
          </a:p>
          <a:p>
            <a:pPr lvl="4"/>
            <a:r>
              <a:rPr lang="zh-CN" altLang="en-US" dirty="0"/>
              <a:t>Fifth level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671" y="73049"/>
            <a:ext cx="10514135" cy="265200"/>
          </a:xfrm>
        </p:spPr>
        <p:txBody>
          <a:bodyPr/>
          <a:lstStyle/>
          <a:p>
            <a:r>
              <a:rPr lang="zh-CN" altLang="en-US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671" y="349108"/>
            <a:ext cx="5157068" cy="164837"/>
          </a:xfrm>
        </p:spPr>
        <p:txBody>
          <a:bodyPr anchor="b"/>
          <a:lstStyle>
            <a:lvl1pPr marL="0" indent="0">
              <a:buNone/>
              <a:defRPr sz="480" b="1"/>
            </a:lvl1pPr>
            <a:lvl2pPr marL="91440" indent="0">
              <a:buNone/>
              <a:defRPr sz="400" b="1"/>
            </a:lvl2pPr>
            <a:lvl3pPr marL="182880" indent="0">
              <a:buNone/>
              <a:defRPr sz="360" b="1"/>
            </a:lvl3pPr>
            <a:lvl4pPr marL="274955" indent="0">
              <a:buNone/>
              <a:defRPr sz="320" b="1"/>
            </a:lvl4pPr>
            <a:lvl5pPr marL="365760" indent="0">
              <a:buNone/>
              <a:defRPr sz="320" b="1"/>
            </a:lvl5pPr>
            <a:lvl6pPr marL="457200" indent="0">
              <a:buNone/>
              <a:defRPr sz="320" b="1"/>
            </a:lvl6pPr>
            <a:lvl7pPr marL="548640" indent="0">
              <a:buNone/>
              <a:defRPr sz="320" b="1"/>
            </a:lvl7pPr>
            <a:lvl8pPr marL="640080" indent="0">
              <a:buNone/>
              <a:defRPr sz="320" b="1"/>
            </a:lvl8pPr>
            <a:lvl9pPr marL="732155" indent="0">
              <a:buNone/>
              <a:defRPr sz="320" b="1"/>
            </a:lvl9pPr>
          </a:lstStyle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671" y="523295"/>
            <a:ext cx="5157068" cy="715047"/>
          </a:xfrm>
        </p:spPr>
        <p:txBody>
          <a:bodyPr/>
          <a:lstStyle/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/>
              <a:t>Second level</a:t>
            </a:r>
            <a:endParaRPr lang="zh-CN" altLang="en-US" dirty="0"/>
          </a:p>
          <a:p>
            <a:pPr lvl="2"/>
            <a:r>
              <a:rPr lang="zh-CN" altLang="en-US" dirty="0"/>
              <a:t>Third level</a:t>
            </a:r>
            <a:endParaRPr lang="zh-CN" altLang="en-US" dirty="0"/>
          </a:p>
          <a:p>
            <a:pPr lvl="3"/>
            <a:r>
              <a:rPr lang="zh-CN" altLang="en-US" dirty="0"/>
              <a:t>Fourth level</a:t>
            </a:r>
            <a:endParaRPr lang="zh-CN" altLang="en-US" dirty="0"/>
          </a:p>
          <a:p>
            <a:pPr lvl="4"/>
            <a:r>
              <a:rPr lang="zh-CN" altLang="en-US" dirty="0"/>
              <a:t>Fifth level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1340" y="349108"/>
            <a:ext cx="5182466" cy="164837"/>
          </a:xfrm>
        </p:spPr>
        <p:txBody>
          <a:bodyPr anchor="b"/>
          <a:lstStyle>
            <a:lvl1pPr marL="0" indent="0">
              <a:buNone/>
              <a:defRPr sz="480" b="1"/>
            </a:lvl1pPr>
            <a:lvl2pPr marL="91440" indent="0">
              <a:buNone/>
              <a:defRPr sz="400" b="1"/>
            </a:lvl2pPr>
            <a:lvl3pPr marL="182880" indent="0">
              <a:buNone/>
              <a:defRPr sz="360" b="1"/>
            </a:lvl3pPr>
            <a:lvl4pPr marL="274955" indent="0">
              <a:buNone/>
              <a:defRPr sz="320" b="1"/>
            </a:lvl4pPr>
            <a:lvl5pPr marL="365760" indent="0">
              <a:buNone/>
              <a:defRPr sz="320" b="1"/>
            </a:lvl5pPr>
            <a:lvl6pPr marL="457200" indent="0">
              <a:buNone/>
              <a:defRPr sz="320" b="1"/>
            </a:lvl6pPr>
            <a:lvl7pPr marL="548640" indent="0">
              <a:buNone/>
              <a:defRPr sz="320" b="1"/>
            </a:lvl7pPr>
            <a:lvl8pPr marL="640080" indent="0">
              <a:buNone/>
              <a:defRPr sz="320" b="1"/>
            </a:lvl8pPr>
            <a:lvl9pPr marL="732155" indent="0">
              <a:buNone/>
              <a:defRPr sz="320" b="1"/>
            </a:lvl9pPr>
          </a:lstStyle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1340" y="523295"/>
            <a:ext cx="5182466" cy="715047"/>
          </a:xfrm>
        </p:spPr>
        <p:txBody>
          <a:bodyPr/>
          <a:lstStyle/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/>
              <a:t>Second level</a:t>
            </a:r>
            <a:endParaRPr lang="zh-CN" altLang="en-US" dirty="0"/>
          </a:p>
          <a:p>
            <a:pPr lvl="2"/>
            <a:r>
              <a:rPr lang="zh-CN" altLang="en-US" dirty="0"/>
              <a:t>Third level</a:t>
            </a:r>
            <a:endParaRPr lang="zh-CN" altLang="en-US" dirty="0"/>
          </a:p>
          <a:p>
            <a:pPr lvl="3"/>
            <a:r>
              <a:rPr lang="zh-CN" altLang="en-US" dirty="0"/>
              <a:t>Fourth level</a:t>
            </a:r>
            <a:endParaRPr lang="zh-CN" altLang="en-US" dirty="0"/>
          </a:p>
          <a:p>
            <a:pPr lvl="4"/>
            <a:r>
              <a:rPr lang="zh-CN" altLang="en-US" dirty="0"/>
              <a:t>Fifth level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083" y="553427"/>
            <a:ext cx="10514135" cy="265200"/>
          </a:xfrm>
        </p:spPr>
        <p:txBody>
          <a:bodyPr>
            <a:normAutofit/>
          </a:bodyPr>
          <a:lstStyle>
            <a:lvl1pPr algn="ctr">
              <a:defRPr sz="96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Click to edit Master title style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6657" y="25408"/>
            <a:ext cx="4164620" cy="320146"/>
          </a:xfrm>
        </p:spPr>
        <p:txBody>
          <a:bodyPr anchor="ctr" anchorCtr="0">
            <a:normAutofit/>
          </a:bodyPr>
          <a:lstStyle>
            <a:lvl1pPr>
              <a:defRPr sz="48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>
                <a:sym typeface="+mn-ea"/>
              </a:rPr>
              <a:t>Click to edit Master title style</a:t>
            </a:r>
            <a:endParaRPr lang="zh-CN" altLang="en-US" dirty="0">
              <a:sym typeface="+mn-ea"/>
            </a:endParaRPr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3278" y="153322"/>
            <a:ext cx="5816564" cy="1019226"/>
          </a:xfrm>
        </p:spPr>
        <p:txBody>
          <a:bodyPr/>
          <a:lstStyle>
            <a:lvl1pPr marL="0" indent="0">
              <a:buNone/>
              <a:defRPr sz="640"/>
            </a:lvl1pPr>
            <a:lvl2pPr marL="91440" indent="0">
              <a:buNone/>
              <a:defRPr sz="560"/>
            </a:lvl2pPr>
            <a:lvl3pPr marL="182880" indent="0">
              <a:buNone/>
              <a:defRPr sz="480"/>
            </a:lvl3pPr>
            <a:lvl4pPr marL="274955" indent="0">
              <a:buNone/>
              <a:defRPr sz="400"/>
            </a:lvl4pPr>
            <a:lvl5pPr marL="365760" indent="0">
              <a:buNone/>
              <a:defRPr sz="400"/>
            </a:lvl5pPr>
            <a:lvl6pPr marL="457200" indent="0">
              <a:buNone/>
              <a:defRPr sz="400"/>
            </a:lvl6pPr>
            <a:lvl7pPr marL="548640" indent="0">
              <a:buNone/>
              <a:defRPr sz="400"/>
            </a:lvl7pPr>
            <a:lvl8pPr marL="640080" indent="0">
              <a:buNone/>
              <a:defRPr sz="400"/>
            </a:lvl8pPr>
            <a:lvl9pPr marL="732155" indent="0">
              <a:buNone/>
              <a:defRPr sz="4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736" y="411616"/>
            <a:ext cx="4164620" cy="762570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320"/>
            </a:lvl1pPr>
            <a:lvl2pPr marL="91440" indent="0">
              <a:buNone/>
              <a:defRPr sz="280"/>
            </a:lvl2pPr>
            <a:lvl3pPr marL="182880" indent="0">
              <a:buNone/>
              <a:defRPr sz="240"/>
            </a:lvl3pPr>
            <a:lvl4pPr marL="274955" indent="0">
              <a:buNone/>
              <a:defRPr sz="200"/>
            </a:lvl4pPr>
            <a:lvl5pPr marL="365760" indent="0">
              <a:buNone/>
              <a:defRPr sz="200"/>
            </a:lvl5pPr>
            <a:lvl6pPr marL="457200" indent="0">
              <a:buNone/>
              <a:defRPr sz="200"/>
            </a:lvl6pPr>
            <a:lvl7pPr marL="548640" indent="0">
              <a:buNone/>
              <a:defRPr sz="200"/>
            </a:lvl7pPr>
            <a:lvl8pPr marL="640080" indent="0">
              <a:buNone/>
              <a:defRPr sz="200"/>
            </a:lvl8pPr>
            <a:lvl9pPr marL="732155" indent="0">
              <a:buNone/>
              <a:defRPr sz="200"/>
            </a:lvl9pPr>
          </a:lstStyle>
          <a:p>
            <a:pPr lvl="0"/>
            <a:r>
              <a:rPr lang="zh-CN" altLang="en-US" dirty="0"/>
              <a:t>Click to edit Master text styles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cxnSp>
        <p:nvCxnSpPr>
          <p:cNvPr id="8" name="直接连接符 7" hidden="1"/>
          <p:cNvCxnSpPr/>
          <p:nvPr userDrawn="1"/>
        </p:nvCxnSpPr>
        <p:spPr>
          <a:xfrm>
            <a:off x="742846" y="86897"/>
            <a:ext cx="0" cy="2783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3115" y="73049"/>
            <a:ext cx="1529103" cy="1162752"/>
          </a:xfrm>
        </p:spPr>
        <p:txBody>
          <a:bodyPr vert="eaVert">
            <a:normAutofit/>
          </a:bodyPr>
          <a:lstStyle>
            <a:lvl1pPr>
              <a:defRPr sz="720"/>
            </a:lvl1pPr>
          </a:lstStyle>
          <a:p>
            <a:r>
              <a:rPr lang="zh-CN" altLang="en-US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083" y="73049"/>
            <a:ext cx="8878720" cy="1162752"/>
          </a:xfrm>
        </p:spPr>
        <p:txBody>
          <a:bodyPr vert="eaVert"/>
          <a:lstStyle/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/>
              <a:t>Second level</a:t>
            </a:r>
            <a:endParaRPr lang="zh-CN" altLang="en-US" dirty="0"/>
          </a:p>
          <a:p>
            <a:pPr lvl="2"/>
            <a:r>
              <a:rPr lang="zh-CN" altLang="en-US" dirty="0"/>
              <a:t>Third level</a:t>
            </a:r>
            <a:endParaRPr lang="zh-CN" altLang="en-US" dirty="0"/>
          </a:p>
          <a:p>
            <a:pPr lvl="3"/>
            <a:r>
              <a:rPr lang="zh-CN" altLang="en-US" dirty="0"/>
              <a:t>Fourth level</a:t>
            </a:r>
            <a:endParaRPr lang="zh-CN" altLang="en-US" dirty="0"/>
          </a:p>
          <a:p>
            <a:pPr lvl="4"/>
            <a:r>
              <a:rPr lang="zh-CN" altLang="en-US" dirty="0"/>
              <a:t>Fifth level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083" y="73049"/>
            <a:ext cx="10514135" cy="265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083" y="365246"/>
            <a:ext cx="10514135" cy="8705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/>
              <a:t>Second level</a:t>
            </a:r>
            <a:endParaRPr lang="zh-CN" altLang="en-US" dirty="0"/>
          </a:p>
          <a:p>
            <a:pPr lvl="2"/>
            <a:r>
              <a:rPr lang="zh-CN" altLang="en-US" dirty="0"/>
              <a:t>Third level</a:t>
            </a:r>
            <a:endParaRPr lang="zh-CN" altLang="en-US" dirty="0"/>
          </a:p>
          <a:p>
            <a:pPr lvl="3"/>
            <a:r>
              <a:rPr lang="zh-CN" altLang="en-US" dirty="0"/>
              <a:t>Fourth level</a:t>
            </a:r>
            <a:endParaRPr lang="zh-CN" altLang="en-US" dirty="0"/>
          </a:p>
          <a:p>
            <a:pPr lvl="4"/>
            <a:r>
              <a:rPr lang="zh-CN" altLang="en-US" dirty="0"/>
              <a:t>Fifth level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083" y="1271691"/>
            <a:ext cx="2742818" cy="730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037" y="1271691"/>
            <a:ext cx="4114227" cy="730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09400" y="1271691"/>
            <a:ext cx="2742818" cy="730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182880" rtl="0" eaLnBrk="1" latinLnBrk="0" hangingPunct="1">
        <a:lnSpc>
          <a:spcPct val="90000"/>
        </a:lnSpc>
        <a:spcBef>
          <a:spcPct val="0"/>
        </a:spcBef>
        <a:buNone/>
        <a:defRPr sz="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" indent="-45720" algn="l" defTabSz="182880" rtl="0" eaLnBrk="1" latinLnBrk="0" hangingPunct="1">
        <a:lnSpc>
          <a:spcPct val="90000"/>
        </a:lnSpc>
        <a:spcBef>
          <a:spcPct val="40000"/>
        </a:spcBef>
        <a:buFont typeface="Arial" panose="02080604020202020204" pitchFamily="34" charset="0"/>
        <a:buChar char="•"/>
        <a:defRPr sz="48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" indent="-45720" algn="l" defTabSz="182880" rtl="0" eaLnBrk="1" latinLnBrk="0" hangingPunct="1">
        <a:lnSpc>
          <a:spcPct val="90000"/>
        </a:lnSpc>
        <a:spcBef>
          <a:spcPct val="20000"/>
        </a:spcBef>
        <a:buFont typeface="Arial" panose="02080604020202020204" pitchFamily="34" charset="0"/>
        <a:buChar char="•"/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" indent="-45720" algn="l" defTabSz="182880" rtl="0" eaLnBrk="1" latinLnBrk="0" hangingPunct="1">
        <a:lnSpc>
          <a:spcPct val="90000"/>
        </a:lnSpc>
        <a:spcBef>
          <a:spcPct val="20000"/>
        </a:spcBef>
        <a:buFont typeface="Arial" panose="02080604020202020204" pitchFamily="34" charset="0"/>
        <a:buChar char="•"/>
        <a:defRPr sz="36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" indent="-45720" algn="l" defTabSz="182880" rtl="0" eaLnBrk="1" latinLnBrk="0" hangingPunct="1">
        <a:lnSpc>
          <a:spcPct val="90000"/>
        </a:lnSpc>
        <a:spcBef>
          <a:spcPct val="20000"/>
        </a:spcBef>
        <a:buFont typeface="Arial" panose="02080604020202020204" pitchFamily="34" charset="0"/>
        <a:buChar char="•"/>
        <a:defRPr sz="36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" indent="-45720" algn="l" defTabSz="182880" rtl="0" eaLnBrk="1" latinLnBrk="0" hangingPunct="1">
        <a:lnSpc>
          <a:spcPct val="90000"/>
        </a:lnSpc>
        <a:spcBef>
          <a:spcPct val="20000"/>
        </a:spcBef>
        <a:buFont typeface="Arial" panose="02080604020202020204" pitchFamily="34" charset="0"/>
        <a:buChar char="•"/>
        <a:defRPr sz="36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" indent="-45720" algn="l" defTabSz="182880" rtl="0" eaLnBrk="1" latinLnBrk="0" hangingPunct="1">
        <a:lnSpc>
          <a:spcPct val="90000"/>
        </a:lnSpc>
        <a:spcBef>
          <a:spcPct val="20000"/>
        </a:spcBef>
        <a:buFont typeface="Arial" panose="02080604020202020204" pitchFamily="34" charset="0"/>
        <a:buChar char="•"/>
        <a:defRPr sz="36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" indent="-45720" algn="l" defTabSz="182880" rtl="0" eaLnBrk="1" latinLnBrk="0" hangingPunct="1">
        <a:lnSpc>
          <a:spcPct val="90000"/>
        </a:lnSpc>
        <a:spcBef>
          <a:spcPct val="20000"/>
        </a:spcBef>
        <a:buFont typeface="Arial" panose="02080604020202020204" pitchFamily="34" charset="0"/>
        <a:buChar char="•"/>
        <a:defRPr sz="36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" indent="-45720" algn="l" defTabSz="182880" rtl="0" eaLnBrk="1" latinLnBrk="0" hangingPunct="1">
        <a:lnSpc>
          <a:spcPct val="90000"/>
        </a:lnSpc>
        <a:spcBef>
          <a:spcPct val="20000"/>
        </a:spcBef>
        <a:buFont typeface="Arial" panose="02080604020202020204" pitchFamily="34" charset="0"/>
        <a:buChar char="•"/>
        <a:defRPr sz="360" kern="1200">
          <a:solidFill>
            <a:schemeClr val="tx1"/>
          </a:solidFill>
          <a:latin typeface="+mn-lt"/>
          <a:ea typeface="+mn-ea"/>
          <a:cs typeface="+mn-cs"/>
        </a:defRPr>
      </a:lvl8pPr>
      <a:lvl9pPr marL="777875" indent="-45720" algn="l" defTabSz="182880" rtl="0" eaLnBrk="1" latinLnBrk="0" hangingPunct="1">
        <a:lnSpc>
          <a:spcPct val="90000"/>
        </a:lnSpc>
        <a:spcBef>
          <a:spcPct val="20000"/>
        </a:spcBef>
        <a:buFont typeface="Arial" panose="02080604020202020204" pitchFamily="34" charset="0"/>
        <a:buChar char="•"/>
        <a:defRPr sz="3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82880" rtl="0" eaLnBrk="1" latinLnBrk="0" hangingPunct="1">
        <a:defRPr sz="36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" algn="l" defTabSz="182880" rtl="0" eaLnBrk="1" latinLnBrk="0" hangingPunct="1">
        <a:defRPr sz="36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" algn="l" defTabSz="182880" rtl="0" eaLnBrk="1" latinLnBrk="0" hangingPunct="1">
        <a:defRPr sz="360" kern="1200">
          <a:solidFill>
            <a:schemeClr val="tx1"/>
          </a:solidFill>
          <a:latin typeface="+mn-lt"/>
          <a:ea typeface="+mn-ea"/>
          <a:cs typeface="+mn-cs"/>
        </a:defRPr>
      </a:lvl3pPr>
      <a:lvl4pPr marL="274955" algn="l" defTabSz="182880" rtl="0" eaLnBrk="1" latinLnBrk="0" hangingPunct="1">
        <a:defRPr sz="36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" algn="l" defTabSz="182880" rtl="0" eaLnBrk="1" latinLnBrk="0" hangingPunct="1">
        <a:defRPr sz="36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" algn="l" defTabSz="182880" rtl="0" eaLnBrk="1" latinLnBrk="0" hangingPunct="1">
        <a:defRPr sz="36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" algn="l" defTabSz="182880" rtl="0" eaLnBrk="1" latinLnBrk="0" hangingPunct="1">
        <a:defRPr sz="36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" algn="l" defTabSz="182880" rtl="0" eaLnBrk="1" latinLnBrk="0" hangingPunct="1">
        <a:defRPr sz="360" kern="1200">
          <a:solidFill>
            <a:schemeClr val="tx1"/>
          </a:solidFill>
          <a:latin typeface="+mn-lt"/>
          <a:ea typeface="+mn-ea"/>
          <a:cs typeface="+mn-cs"/>
        </a:defRPr>
      </a:lvl8pPr>
      <a:lvl9pPr marL="732155" algn="l" defTabSz="182880" rtl="0" eaLnBrk="1" latinLnBrk="0" hangingPunct="1">
        <a:defRPr sz="3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755" y="139965"/>
            <a:ext cx="12104370" cy="1246505"/>
          </a:xfrm>
        </p:spPr>
        <p:txBody>
          <a:bodyPr>
            <a:normAutofit fontScale="90000"/>
          </a:bodyPr>
          <a:p>
            <a:pPr>
              <a:lnSpc>
                <a:spcPct val="80000"/>
              </a:lnSpc>
            </a:pPr>
            <a:r>
              <a:rPr lang="pt-PT" altLang="en-US" sz="2800" b="1">
                <a:latin typeface="Lato" panose="020F0602020204030203" charset="0"/>
                <a:cs typeface="Lato" panose="020F0602020204030203" charset="0"/>
              </a:rPr>
              <a:t>Observação:</a:t>
            </a:r>
            <a:r>
              <a:rPr lang="pt-PT" altLang="en-US" sz="2800">
                <a:latin typeface="Lato" panose="020F0602020204030203" charset="0"/>
                <a:cs typeface="Lato" panose="020F0602020204030203" charset="0"/>
              </a:rPr>
              <a:t> Não há dados suficientes para calcular a medida de isolamento social para os municípios em branco</a:t>
            </a:r>
            <a:br>
              <a:rPr lang="pt-PT" altLang="en-US" sz="2800">
                <a:latin typeface="Lato" panose="020F0602020204030203" charset="0"/>
                <a:cs typeface="Lato" panose="020F0602020204030203" charset="0"/>
              </a:rPr>
            </a:br>
            <a:r>
              <a:rPr lang="pt-PT" altLang="en-US" sz="2800" b="1">
                <a:latin typeface="Lato" panose="020F0602020204030203" charset="0"/>
                <a:cs typeface="Lato" panose="020F0602020204030203" charset="0"/>
              </a:rPr>
              <a:t>Fonte:</a:t>
            </a:r>
            <a:r>
              <a:rPr lang="pt-PT" altLang="en-US" sz="2800">
                <a:latin typeface="Lato" panose="020F0602020204030203" charset="0"/>
                <a:cs typeface="Lato" panose="020F0602020204030203" charset="0"/>
              </a:rPr>
              <a:t> Base Inloco. Não representa a população em sua totalidade.</a:t>
            </a:r>
            <a:r>
              <a:rPr lang="pt-PT" altLang="en-US" sz="5400"/>
              <a:t> </a:t>
            </a:r>
            <a:endParaRPr lang="pt-PT" altLang="en-US" sz="5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宋体"/>
        <a:font script="Hant" typeface="新細明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宋体"/>
        <a:ea typeface=""/>
        <a:cs typeface=""/>
        <a:font script="Jpan" typeface="游ゴシック Light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宋体"/>
        <a:ea typeface=""/>
        <a:cs typeface=""/>
        <a:font script="Jpan" typeface="游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</Words>
  <Application>WPS Presentation</Application>
  <PresentationFormat>宽屏</PresentationFormat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</vt:lpstr>
      <vt:lpstr>SimSun</vt:lpstr>
      <vt:lpstr>Wingdings</vt:lpstr>
      <vt:lpstr>DejaVu Sans</vt:lpstr>
      <vt:lpstr>Lato</vt:lpstr>
      <vt:lpstr>Arial Black</vt:lpstr>
      <vt:lpstr>微软雅黑</vt:lpstr>
      <vt:lpstr>Droid Sans Fallback</vt:lpstr>
      <vt:lpstr>Arial Unicode MS</vt:lpstr>
      <vt:lpstr>SimSun</vt:lpstr>
      <vt:lpstr>Office Theme</vt:lpstr>
      <vt:lpstr>Observação: Não há dados suficientes para calcular a medida de isolamento social para os municípios em branco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dmarcondes</dc:creator>
  <cp:lastModifiedBy>dmarcondes</cp:lastModifiedBy>
  <cp:revision>15</cp:revision>
  <dcterms:created xsi:type="dcterms:W3CDTF">2020-04-28T20:30:31Z</dcterms:created>
  <dcterms:modified xsi:type="dcterms:W3CDTF">2020-04-28T20:30:31Z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1033-11.1.0.9126</vt:lpwstr>
  </property>
</Properties>
</file>