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75" r:id="rId1"/>
    <p:sldMasterId id="2147483687" r:id="rId2"/>
    <p:sldMasterId id="2147483688" r:id="rId3"/>
  </p:sldMasterIdLst>
  <p:notesMasterIdLst>
    <p:notesMasterId r:id="rId17"/>
  </p:notesMasterIdLst>
  <p:handoutMasterIdLst>
    <p:handoutMasterId r:id="rId18"/>
  </p:handoutMasterIdLst>
  <p:sldIdLst>
    <p:sldId id="785" r:id="rId4"/>
    <p:sldId id="942" r:id="rId5"/>
    <p:sldId id="943" r:id="rId6"/>
    <p:sldId id="944" r:id="rId7"/>
    <p:sldId id="954" r:id="rId8"/>
    <p:sldId id="953" r:id="rId9"/>
    <p:sldId id="955" r:id="rId10"/>
    <p:sldId id="957" r:id="rId11"/>
    <p:sldId id="956" r:id="rId12"/>
    <p:sldId id="951" r:id="rId13"/>
    <p:sldId id="952" r:id="rId14"/>
    <p:sldId id="949" r:id="rId15"/>
    <p:sldId id="950" r:id="rId16"/>
  </p:sldIdLst>
  <p:sldSz cx="9144000" cy="6858000" type="screen4x3"/>
  <p:notesSz cx="6858000" cy="9296400"/>
  <p:embeddedFontLst>
    <p:embeddedFont>
      <p:font typeface="Futura Hv" pitchFamily="34" charset="0"/>
      <p:regular r:id="rId19"/>
    </p:embeddedFont>
    <p:embeddedFont>
      <p:font typeface="Futura Bk" pitchFamily="34" charset="0"/>
      <p:regular r:id="rId20"/>
      <p:bold r:id="rId21"/>
      <p:italic r:id="rId22"/>
    </p:embeddedFont>
    <p:embeddedFont>
      <p:font typeface="Franklin Gothic Heavy" pitchFamily="34" charset="0"/>
      <p:regular r:id="rId23"/>
      <p:italic r:id="rId24"/>
    </p:embeddedFont>
    <p:embeddedFont>
      <p:font typeface="Futura Lt" pitchFamily="34" charset="0"/>
      <p:regular r:id="rId25"/>
    </p:embeddedFont>
  </p:embeddedFontLst>
  <p:custShowLst>
    <p:custShow name="What's new" id="0">
      <p:sldLst/>
    </p:custShow>
    <p:custShow name="Setting up the template" id="1">
      <p:sldLst/>
    </p:custShow>
    <p:custShow name="New Layouts" id="2">
      <p:sldLst/>
    </p:custShow>
    <p:custShow name="Using the HP template" id="3">
      <p:sldLst/>
    </p:custShow>
    <p:custShow name="Creating visuals" id="4">
      <p:sldLst/>
    </p:custShow>
    <p:custShow name="File Formatting" id="5">
      <p:sldLst/>
    </p:custShow>
    <p:custShow name="Additional information" id="6">
      <p:sldLst/>
    </p:custShow>
  </p:custShowLst>
  <p:defaultTextStyle>
    <a:defPPr>
      <a:defRPr lang="en-US"/>
    </a:defPPr>
    <a:lvl1pPr algn="l" rtl="0" fontAlgn="base">
      <a:spcBef>
        <a:spcPct val="0"/>
      </a:spcBef>
      <a:spcAft>
        <a:spcPct val="0"/>
      </a:spcAft>
      <a:defRPr sz="1600" kern="1200">
        <a:solidFill>
          <a:schemeClr val="tx1"/>
        </a:solidFill>
        <a:latin typeface="Futura Bk" pitchFamily="34" charset="0"/>
        <a:ea typeface="+mn-ea"/>
        <a:cs typeface="Arial" charset="0"/>
      </a:defRPr>
    </a:lvl1pPr>
    <a:lvl2pPr marL="457200" algn="l" rtl="0" fontAlgn="base">
      <a:spcBef>
        <a:spcPct val="0"/>
      </a:spcBef>
      <a:spcAft>
        <a:spcPct val="0"/>
      </a:spcAft>
      <a:defRPr sz="1600" kern="1200">
        <a:solidFill>
          <a:schemeClr val="tx1"/>
        </a:solidFill>
        <a:latin typeface="Futura Bk" pitchFamily="34" charset="0"/>
        <a:ea typeface="+mn-ea"/>
        <a:cs typeface="Arial" charset="0"/>
      </a:defRPr>
    </a:lvl2pPr>
    <a:lvl3pPr marL="914400" algn="l" rtl="0" fontAlgn="base">
      <a:spcBef>
        <a:spcPct val="0"/>
      </a:spcBef>
      <a:spcAft>
        <a:spcPct val="0"/>
      </a:spcAft>
      <a:defRPr sz="1600" kern="1200">
        <a:solidFill>
          <a:schemeClr val="tx1"/>
        </a:solidFill>
        <a:latin typeface="Futura Bk" pitchFamily="34" charset="0"/>
        <a:ea typeface="+mn-ea"/>
        <a:cs typeface="Arial" charset="0"/>
      </a:defRPr>
    </a:lvl3pPr>
    <a:lvl4pPr marL="1371600" algn="l" rtl="0" fontAlgn="base">
      <a:spcBef>
        <a:spcPct val="0"/>
      </a:spcBef>
      <a:spcAft>
        <a:spcPct val="0"/>
      </a:spcAft>
      <a:defRPr sz="1600" kern="1200">
        <a:solidFill>
          <a:schemeClr val="tx1"/>
        </a:solidFill>
        <a:latin typeface="Futura Bk" pitchFamily="34" charset="0"/>
        <a:ea typeface="+mn-ea"/>
        <a:cs typeface="Arial" charset="0"/>
      </a:defRPr>
    </a:lvl4pPr>
    <a:lvl5pPr marL="1828800" algn="l" rtl="0" fontAlgn="base">
      <a:spcBef>
        <a:spcPct val="0"/>
      </a:spcBef>
      <a:spcAft>
        <a:spcPct val="0"/>
      </a:spcAft>
      <a:defRPr sz="1600" kern="1200">
        <a:solidFill>
          <a:schemeClr val="tx1"/>
        </a:solidFill>
        <a:latin typeface="Futura Bk" pitchFamily="34" charset="0"/>
        <a:ea typeface="+mn-ea"/>
        <a:cs typeface="Arial" charset="0"/>
      </a:defRPr>
    </a:lvl5pPr>
    <a:lvl6pPr marL="2286000" algn="l" defTabSz="914400" rtl="0" eaLnBrk="1" latinLnBrk="0" hangingPunct="1">
      <a:defRPr sz="1600" kern="1200">
        <a:solidFill>
          <a:schemeClr val="tx1"/>
        </a:solidFill>
        <a:latin typeface="Futura Bk" pitchFamily="34" charset="0"/>
        <a:ea typeface="+mn-ea"/>
        <a:cs typeface="Arial" charset="0"/>
      </a:defRPr>
    </a:lvl6pPr>
    <a:lvl7pPr marL="2743200" algn="l" defTabSz="914400" rtl="0" eaLnBrk="1" latinLnBrk="0" hangingPunct="1">
      <a:defRPr sz="1600" kern="1200">
        <a:solidFill>
          <a:schemeClr val="tx1"/>
        </a:solidFill>
        <a:latin typeface="Futura Bk" pitchFamily="34" charset="0"/>
        <a:ea typeface="+mn-ea"/>
        <a:cs typeface="Arial" charset="0"/>
      </a:defRPr>
    </a:lvl7pPr>
    <a:lvl8pPr marL="3200400" algn="l" defTabSz="914400" rtl="0" eaLnBrk="1" latinLnBrk="0" hangingPunct="1">
      <a:defRPr sz="1600" kern="1200">
        <a:solidFill>
          <a:schemeClr val="tx1"/>
        </a:solidFill>
        <a:latin typeface="Futura Bk" pitchFamily="34" charset="0"/>
        <a:ea typeface="+mn-ea"/>
        <a:cs typeface="Arial" charset="0"/>
      </a:defRPr>
    </a:lvl8pPr>
    <a:lvl9pPr marL="3657600" algn="l" defTabSz="914400" rtl="0" eaLnBrk="1" latinLnBrk="0" hangingPunct="1">
      <a:defRPr sz="1600" kern="1200">
        <a:solidFill>
          <a:schemeClr val="tx1"/>
        </a:solidFill>
        <a:latin typeface="Futura Bk"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FF0066"/>
    <a:srgbClr val="33CCCC"/>
    <a:srgbClr val="CCFF66"/>
    <a:srgbClr val="99FF99"/>
    <a:srgbClr val="0066FF"/>
    <a:srgbClr val="CCECFF"/>
    <a:srgbClr val="68961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0876" autoAdjust="0"/>
    <p:restoredTop sz="88316" autoAdjust="0"/>
  </p:normalViewPr>
  <p:slideViewPr>
    <p:cSldViewPr snapToGrid="0">
      <p:cViewPr varScale="1">
        <p:scale>
          <a:sx n="93" d="100"/>
          <a:sy n="93" d="100"/>
        </p:scale>
        <p:origin x="-96" y="-22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p:scale>
          <a:sx n="100" d="100"/>
          <a:sy n="100" d="100"/>
        </p:scale>
        <p:origin x="-780" y="1482"/>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font" Target="fonts/font3.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5"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6.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font" Target="fonts/font1.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4.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8" name="Rectangle 6"/>
          <p:cNvSpPr>
            <a:spLocks noGrp="1" noChangeArrowheads="1"/>
          </p:cNvSpPr>
          <p:nvPr>
            <p:ph type="hdr" sz="quarter"/>
          </p:nvPr>
        </p:nvSpPr>
        <p:spPr bwMode="auto">
          <a:xfrm>
            <a:off x="282575" y="44450"/>
            <a:ext cx="4570413"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endParaRPr lang="en-US"/>
          </a:p>
        </p:txBody>
      </p:sp>
      <p:pic>
        <p:nvPicPr>
          <p:cNvPr id="38915" name="Picture 14"/>
          <p:cNvPicPr>
            <a:picLocks noChangeAspect="1" noChangeArrowheads="1"/>
          </p:cNvPicPr>
          <p:nvPr/>
        </p:nvPicPr>
        <p:blipFill>
          <a:blip r:embed="rId2"/>
          <a:srcRect/>
          <a:stretch>
            <a:fillRect/>
          </a:stretch>
        </p:blipFill>
        <p:spPr bwMode="auto">
          <a:xfrm>
            <a:off x="5995988" y="8715375"/>
            <a:ext cx="555625" cy="438150"/>
          </a:xfrm>
          <a:prstGeom prst="rect">
            <a:avLst/>
          </a:prstGeom>
          <a:noFill/>
          <a:ln w="9525" algn="ctr">
            <a:noFill/>
            <a:miter lim="800000"/>
            <a:headEnd/>
            <a:tailEnd/>
          </a:ln>
        </p:spPr>
      </p:pic>
      <p:sp>
        <p:nvSpPr>
          <p:cNvPr id="79887" name="Rectangle 15"/>
          <p:cNvSpPr>
            <a:spLocks noChangeArrowheads="1"/>
          </p:cNvSpPr>
          <p:nvPr/>
        </p:nvSpPr>
        <p:spPr bwMode="auto">
          <a:xfrm>
            <a:off x="206375" y="9004300"/>
            <a:ext cx="387350" cy="219075"/>
          </a:xfrm>
          <a:prstGeom prst="rect">
            <a:avLst/>
          </a:prstGeom>
          <a:noFill/>
          <a:ln w="9525">
            <a:noFill/>
            <a:miter lim="800000"/>
            <a:headEnd/>
            <a:tailEnd/>
          </a:ln>
          <a:effectLst/>
        </p:spPr>
        <p:txBody>
          <a:bodyPr anchor="b"/>
          <a:lstStyle/>
          <a:p>
            <a:pPr eaLnBrk="0" hangingPunct="0">
              <a:defRPr/>
            </a:pPr>
            <a:fld id="{C6613A8E-B04C-409F-9633-D26074FF2AAE}" type="slidenum">
              <a:rPr lang="en-US" sz="900">
                <a:solidFill>
                  <a:schemeClr val="bg2"/>
                </a:solidFill>
                <a:cs typeface="+mn-cs"/>
              </a:rPr>
              <a:pPr eaLnBrk="0" hangingPunct="0">
                <a:defRPr/>
              </a:pPr>
              <a:t>‹#›</a:t>
            </a:fld>
            <a:endParaRPr lang="en-US" sz="900">
              <a:solidFill>
                <a:schemeClr val="bg2"/>
              </a:solidFill>
              <a:cs typeface="+mn-cs"/>
            </a:endParaRPr>
          </a:p>
        </p:txBody>
      </p:sp>
      <p:sp>
        <p:nvSpPr>
          <p:cNvPr id="79888" name="Rectangle 16"/>
          <p:cNvSpPr>
            <a:spLocks noChangeArrowheads="1"/>
          </p:cNvSpPr>
          <p:nvPr/>
        </p:nvSpPr>
        <p:spPr bwMode="auto">
          <a:xfrm>
            <a:off x="604838" y="9004300"/>
            <a:ext cx="1114425" cy="219075"/>
          </a:xfrm>
          <a:prstGeom prst="rect">
            <a:avLst/>
          </a:prstGeom>
          <a:noFill/>
          <a:ln w="9525">
            <a:noFill/>
            <a:miter lim="800000"/>
            <a:headEnd/>
            <a:tailEnd/>
          </a:ln>
          <a:effectLst/>
        </p:spPr>
        <p:txBody>
          <a:bodyPr anchor="b"/>
          <a:lstStyle/>
          <a:p>
            <a:pPr eaLnBrk="0" hangingPunct="0">
              <a:defRPr/>
            </a:pPr>
            <a:r>
              <a:rPr lang="en-US" sz="900">
                <a:solidFill>
                  <a:schemeClr val="bg2"/>
                </a:solidFill>
                <a:cs typeface="+mn-cs"/>
              </a:rPr>
              <a:t>October 2003</a:t>
            </a:r>
          </a:p>
        </p:txBody>
      </p:sp>
      <p:sp>
        <p:nvSpPr>
          <p:cNvPr id="79889" name="Rectangle 17"/>
          <p:cNvSpPr>
            <a:spLocks noChangeArrowheads="1"/>
          </p:cNvSpPr>
          <p:nvPr/>
        </p:nvSpPr>
        <p:spPr bwMode="auto">
          <a:xfrm>
            <a:off x="1765300" y="8931275"/>
            <a:ext cx="3835400" cy="292100"/>
          </a:xfrm>
          <a:prstGeom prst="rect">
            <a:avLst/>
          </a:prstGeom>
          <a:noFill/>
          <a:ln w="9525">
            <a:noFill/>
            <a:miter lim="800000"/>
            <a:headEnd/>
            <a:tailEnd/>
          </a:ln>
          <a:effectLst/>
        </p:spPr>
        <p:txBody>
          <a:bodyPr anchor="b"/>
          <a:lstStyle/>
          <a:p>
            <a:pPr eaLnBrk="0" hangingPunct="0">
              <a:defRPr/>
            </a:pPr>
            <a:r>
              <a:rPr lang="en-US" sz="900">
                <a:solidFill>
                  <a:schemeClr val="bg2"/>
                </a:solidFill>
                <a:cs typeface="+mn-cs"/>
              </a:rPr>
              <a:t>Copyright © 2006 HP corporate presentation. All rights reserved.</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4"/>
          <p:cNvSpPr>
            <a:spLocks noGrp="1" noRot="1" noChangeAspect="1" noChangeArrowheads="1" noTextEdit="1"/>
          </p:cNvSpPr>
          <p:nvPr>
            <p:ph type="sldImg" idx="2"/>
          </p:nvPr>
        </p:nvSpPr>
        <p:spPr bwMode="auto">
          <a:xfrm>
            <a:off x="2876550" y="228600"/>
            <a:ext cx="3706813" cy="2779713"/>
          </a:xfrm>
          <a:prstGeom prst="rect">
            <a:avLst/>
          </a:prstGeom>
          <a:noFill/>
          <a:ln w="9525">
            <a:solidFill>
              <a:srgbClr val="000000"/>
            </a:solidFill>
            <a:miter lim="800000"/>
            <a:headEnd/>
            <a:tailEnd/>
          </a:ln>
        </p:spPr>
      </p:sp>
      <p:sp>
        <p:nvSpPr>
          <p:cNvPr id="11272" name="Rectangle 8"/>
          <p:cNvSpPr>
            <a:spLocks noGrp="1" noChangeArrowheads="1"/>
          </p:cNvSpPr>
          <p:nvPr>
            <p:ph type="hdr" sz="quarter"/>
          </p:nvPr>
        </p:nvSpPr>
        <p:spPr bwMode="auto">
          <a:xfrm>
            <a:off x="284163" y="230188"/>
            <a:ext cx="2535237" cy="3111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endParaRPr lang="en-US"/>
          </a:p>
        </p:txBody>
      </p:sp>
      <p:sp>
        <p:nvSpPr>
          <p:cNvPr id="11273" name="Rectangle 9"/>
          <p:cNvSpPr>
            <a:spLocks noGrp="1" noChangeArrowheads="1"/>
          </p:cNvSpPr>
          <p:nvPr>
            <p:ph type="body" sz="quarter" idx="3"/>
          </p:nvPr>
        </p:nvSpPr>
        <p:spPr bwMode="auto">
          <a:xfrm>
            <a:off x="250825" y="3254375"/>
            <a:ext cx="6292850" cy="5411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pic>
        <p:nvPicPr>
          <p:cNvPr id="37893" name="Picture 12"/>
          <p:cNvPicPr>
            <a:picLocks noChangeAspect="1" noChangeArrowheads="1"/>
          </p:cNvPicPr>
          <p:nvPr/>
        </p:nvPicPr>
        <p:blipFill>
          <a:blip r:embed="rId2"/>
          <a:srcRect/>
          <a:stretch>
            <a:fillRect/>
          </a:stretch>
        </p:blipFill>
        <p:spPr bwMode="auto">
          <a:xfrm>
            <a:off x="5995988" y="8715375"/>
            <a:ext cx="555625" cy="438150"/>
          </a:xfrm>
          <a:prstGeom prst="rect">
            <a:avLst/>
          </a:prstGeom>
          <a:noFill/>
          <a:ln w="9525" algn="ctr">
            <a:noFill/>
            <a:miter lim="800000"/>
            <a:headEnd/>
            <a:tailEnd/>
          </a:ln>
        </p:spPr>
      </p:pic>
      <p:sp>
        <p:nvSpPr>
          <p:cNvPr id="11277" name="Rectangle 13"/>
          <p:cNvSpPr>
            <a:spLocks noChangeArrowheads="1"/>
          </p:cNvSpPr>
          <p:nvPr/>
        </p:nvSpPr>
        <p:spPr bwMode="auto">
          <a:xfrm>
            <a:off x="206375" y="9004300"/>
            <a:ext cx="387350" cy="219075"/>
          </a:xfrm>
          <a:prstGeom prst="rect">
            <a:avLst/>
          </a:prstGeom>
          <a:noFill/>
          <a:ln w="9525">
            <a:noFill/>
            <a:miter lim="800000"/>
            <a:headEnd/>
            <a:tailEnd/>
          </a:ln>
          <a:effectLst/>
        </p:spPr>
        <p:txBody>
          <a:bodyPr anchor="b"/>
          <a:lstStyle/>
          <a:p>
            <a:pPr eaLnBrk="0" hangingPunct="0">
              <a:defRPr/>
            </a:pPr>
            <a:fld id="{5232C9D0-66C3-493E-9BA7-19A832AADC0F}" type="slidenum">
              <a:rPr lang="en-US" sz="900">
                <a:solidFill>
                  <a:schemeClr val="bg2"/>
                </a:solidFill>
                <a:cs typeface="+mn-cs"/>
              </a:rPr>
              <a:pPr eaLnBrk="0" hangingPunct="0">
                <a:defRPr/>
              </a:pPr>
              <a:t>‹#›</a:t>
            </a:fld>
            <a:endParaRPr lang="en-US" sz="900">
              <a:solidFill>
                <a:schemeClr val="bg2"/>
              </a:solidFill>
              <a:cs typeface="+mn-cs"/>
            </a:endParaRPr>
          </a:p>
        </p:txBody>
      </p:sp>
      <p:sp>
        <p:nvSpPr>
          <p:cNvPr id="11278" name="Rectangle 14"/>
          <p:cNvSpPr>
            <a:spLocks noChangeArrowheads="1"/>
          </p:cNvSpPr>
          <p:nvPr/>
        </p:nvSpPr>
        <p:spPr bwMode="auto">
          <a:xfrm>
            <a:off x="604838" y="9004300"/>
            <a:ext cx="1114425" cy="219075"/>
          </a:xfrm>
          <a:prstGeom prst="rect">
            <a:avLst/>
          </a:prstGeom>
          <a:noFill/>
          <a:ln w="9525">
            <a:noFill/>
            <a:miter lim="800000"/>
            <a:headEnd/>
            <a:tailEnd/>
          </a:ln>
          <a:effectLst/>
        </p:spPr>
        <p:txBody>
          <a:bodyPr anchor="b"/>
          <a:lstStyle/>
          <a:p>
            <a:pPr eaLnBrk="0" hangingPunct="0">
              <a:defRPr/>
            </a:pPr>
            <a:r>
              <a:rPr lang="en-US" sz="900">
                <a:solidFill>
                  <a:schemeClr val="bg2"/>
                </a:solidFill>
                <a:cs typeface="+mn-cs"/>
              </a:rPr>
              <a:t>October 2003</a:t>
            </a:r>
          </a:p>
        </p:txBody>
      </p:sp>
      <p:sp>
        <p:nvSpPr>
          <p:cNvPr id="11279" name="Rectangle 15"/>
          <p:cNvSpPr>
            <a:spLocks noChangeArrowheads="1"/>
          </p:cNvSpPr>
          <p:nvPr/>
        </p:nvSpPr>
        <p:spPr bwMode="auto">
          <a:xfrm>
            <a:off x="1765300" y="8931275"/>
            <a:ext cx="3835400" cy="292100"/>
          </a:xfrm>
          <a:prstGeom prst="rect">
            <a:avLst/>
          </a:prstGeom>
          <a:noFill/>
          <a:ln w="9525">
            <a:noFill/>
            <a:miter lim="800000"/>
            <a:headEnd/>
            <a:tailEnd/>
          </a:ln>
          <a:effectLst/>
        </p:spPr>
        <p:txBody>
          <a:bodyPr anchor="b"/>
          <a:lstStyle/>
          <a:p>
            <a:pPr eaLnBrk="0" hangingPunct="0">
              <a:defRPr/>
            </a:pPr>
            <a:r>
              <a:rPr lang="en-US" sz="900">
                <a:solidFill>
                  <a:schemeClr val="bg2"/>
                </a:solidFill>
                <a:cs typeface="+mn-cs"/>
              </a:rPr>
              <a:t>Copyright © 2006 HP corporate presentation. All rights reserved.</a:t>
            </a:r>
          </a:p>
        </p:txBody>
      </p:sp>
    </p:spTree>
  </p:cSld>
  <p:clrMap bg1="lt1" tx1="dk1" bg2="lt2" tx2="dk2" accent1="accent1" accent2="accent2" accent3="accent3" accent4="accent4" accent5="accent5" accent6="accent6" hlink="hlink" folHlink="folHlink"/>
  <p:notesStyle>
    <a:lvl1pPr marL="119063" indent="-119063" algn="l" rtl="0" eaLnBrk="0" fontAlgn="base" hangingPunct="0">
      <a:lnSpc>
        <a:spcPct val="90000"/>
      </a:lnSpc>
      <a:spcBef>
        <a:spcPct val="25000"/>
      </a:spcBef>
      <a:spcAft>
        <a:spcPct val="10000"/>
      </a:spcAft>
      <a:buClr>
        <a:schemeClr val="bg2"/>
      </a:buClr>
      <a:buChar char="•"/>
      <a:defRPr sz="1200" kern="1200">
        <a:solidFill>
          <a:schemeClr val="tx1"/>
        </a:solidFill>
        <a:latin typeface="Futura Hv" pitchFamily="34" charset="0"/>
        <a:ea typeface="+mn-ea"/>
        <a:cs typeface="+mn-cs"/>
      </a:defRPr>
    </a:lvl1pPr>
    <a:lvl2pPr marL="344488" indent="-111125" algn="l" rtl="0" eaLnBrk="0" fontAlgn="base" hangingPunct="0">
      <a:lnSpc>
        <a:spcPct val="90000"/>
      </a:lnSpc>
      <a:spcBef>
        <a:spcPct val="25000"/>
      </a:spcBef>
      <a:spcAft>
        <a:spcPct val="10000"/>
      </a:spcAft>
      <a:buClr>
        <a:schemeClr val="bg2"/>
      </a:buClr>
      <a:buFont typeface="Futura Hv" pitchFamily="34" charset="0"/>
      <a:buChar char="–"/>
      <a:defRPr sz="1000" kern="1200">
        <a:solidFill>
          <a:schemeClr val="tx1"/>
        </a:solidFill>
        <a:latin typeface="Futura Hv" pitchFamily="34" charset="0"/>
        <a:ea typeface="+mn-ea"/>
        <a:cs typeface="+mn-cs"/>
      </a:defRPr>
    </a:lvl2pPr>
    <a:lvl3pPr marL="569913" indent="-106363" algn="l" rtl="0" eaLnBrk="0" fontAlgn="base" hangingPunct="0">
      <a:lnSpc>
        <a:spcPct val="90000"/>
      </a:lnSpc>
      <a:spcBef>
        <a:spcPct val="25000"/>
      </a:spcBef>
      <a:spcAft>
        <a:spcPct val="10000"/>
      </a:spcAft>
      <a:buClr>
        <a:schemeClr val="bg2"/>
      </a:buClr>
      <a:buChar char="•"/>
      <a:defRPr sz="900" kern="1200">
        <a:solidFill>
          <a:schemeClr val="tx1"/>
        </a:solidFill>
        <a:latin typeface="Futura Hv" pitchFamily="34" charset="0"/>
        <a:ea typeface="+mn-ea"/>
        <a:cs typeface="+mn-cs"/>
      </a:defRPr>
    </a:lvl3pPr>
    <a:lvl4pPr marL="795338" indent="-106363" algn="l" rtl="0" eaLnBrk="0" fontAlgn="base" hangingPunct="0">
      <a:lnSpc>
        <a:spcPct val="90000"/>
      </a:lnSpc>
      <a:spcBef>
        <a:spcPct val="25000"/>
      </a:spcBef>
      <a:spcAft>
        <a:spcPct val="10000"/>
      </a:spcAft>
      <a:buClr>
        <a:schemeClr val="bg2"/>
      </a:buClr>
      <a:buFont typeface="Futura Hv" pitchFamily="34" charset="0"/>
      <a:buChar char="–"/>
      <a:defRPr sz="900" kern="1200">
        <a:solidFill>
          <a:schemeClr val="tx1"/>
        </a:solidFill>
        <a:latin typeface="Futura Hv" pitchFamily="34" charset="0"/>
        <a:ea typeface="+mn-ea"/>
        <a:cs typeface="+mn-cs"/>
      </a:defRPr>
    </a:lvl4pPr>
    <a:lvl5pPr marL="1033463" indent="-119063" algn="l" rtl="0" eaLnBrk="0" fontAlgn="base" hangingPunct="0">
      <a:lnSpc>
        <a:spcPct val="90000"/>
      </a:lnSpc>
      <a:spcBef>
        <a:spcPct val="25000"/>
      </a:spcBef>
      <a:spcAft>
        <a:spcPct val="10000"/>
      </a:spcAft>
      <a:buClr>
        <a:schemeClr val="bg2"/>
      </a:buClr>
      <a:buChar char="•"/>
      <a:defRPr sz="900" kern="1200">
        <a:solidFill>
          <a:schemeClr val="tx1"/>
        </a:solidFill>
        <a:latin typeface="Futura Hv"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noFill/>
          <a:ln/>
        </p:spPr>
        <p:txBody>
          <a:bodyPr/>
          <a:lstStyle/>
          <a:p>
            <a:pPr eaLnBrk="1" hangingPunct="1">
              <a:buFontTx/>
              <a:buNone/>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a:ln/>
        </p:spPr>
      </p:sp>
      <p:sp>
        <p:nvSpPr>
          <p:cNvPr id="51202" name="Notes Placeholder 2"/>
          <p:cNvSpPr>
            <a:spLocks noGrp="1"/>
          </p:cNvSpPr>
          <p:nvPr>
            <p:ph type="body" idx="1"/>
          </p:nvPr>
        </p:nvSpPr>
        <p:spPr>
          <a:xfrm>
            <a:off x="249238" y="3254375"/>
            <a:ext cx="6294437" cy="5411788"/>
          </a:xfrm>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a:ln/>
        </p:spPr>
      </p:sp>
      <p:sp>
        <p:nvSpPr>
          <p:cNvPr id="53250" name="Notes Placeholder 2"/>
          <p:cNvSpPr>
            <a:spLocks noGrp="1"/>
          </p:cNvSpPr>
          <p:nvPr>
            <p:ph type="body" idx="1"/>
          </p:nvPr>
        </p:nvSpPr>
        <p:spPr>
          <a:xfrm>
            <a:off x="249238" y="3254375"/>
            <a:ext cx="6294437" cy="5411788"/>
          </a:xfrm>
          <a:noFill/>
          <a:ln/>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0"/>
          <p:cNvSpPr>
            <a:spLocks noGrp="1" noChangeArrowheads="1"/>
          </p:cNvSpPr>
          <p:nvPr>
            <p:ph type="ftr" sz="quarter" idx="4294967295"/>
          </p:nvPr>
        </p:nvSpPr>
        <p:spPr bwMode="auto">
          <a:xfrm>
            <a:off x="0" y="8829675"/>
            <a:ext cx="2970213" cy="465138"/>
          </a:xfrm>
          <a:prstGeom prst="rect">
            <a:avLst/>
          </a:prstGeom>
          <a:noFill/>
          <a:ln>
            <a:miter lim="800000"/>
            <a:headEnd/>
            <a:tailEnd/>
          </a:ln>
        </p:spPr>
        <p:txBody>
          <a:bodyPr/>
          <a:lstStyle/>
          <a:p>
            <a:r>
              <a:rPr lang="en-US"/>
              <a:t>ICAC 2007     © Hewlett-Packard Company</a:t>
            </a:r>
          </a:p>
        </p:txBody>
      </p:sp>
      <p:sp>
        <p:nvSpPr>
          <p:cNvPr id="43010" name="Rectangle 11"/>
          <p:cNvSpPr>
            <a:spLocks noGrp="1" noChangeArrowheads="1"/>
          </p:cNvSpPr>
          <p:nvPr>
            <p:ph type="sldNum" sz="quarter" idx="4294967295"/>
          </p:nvPr>
        </p:nvSpPr>
        <p:spPr bwMode="auto">
          <a:xfrm>
            <a:off x="3886200" y="8829675"/>
            <a:ext cx="2970213" cy="465138"/>
          </a:xfrm>
          <a:prstGeom prst="rect">
            <a:avLst/>
          </a:prstGeom>
          <a:noFill/>
          <a:ln>
            <a:miter lim="800000"/>
            <a:headEnd/>
            <a:tailEnd/>
          </a:ln>
        </p:spPr>
        <p:txBody>
          <a:bodyPr/>
          <a:lstStyle/>
          <a:p>
            <a:fld id="{08B38F40-A4AA-403A-BC99-F7B198951755}" type="slidenum">
              <a:rPr lang="en-US"/>
              <a:pPr/>
              <a:t>2</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0"/>
          <p:cNvSpPr>
            <a:spLocks noGrp="1" noChangeArrowheads="1"/>
          </p:cNvSpPr>
          <p:nvPr>
            <p:ph type="ftr" sz="quarter" idx="4294967295"/>
          </p:nvPr>
        </p:nvSpPr>
        <p:spPr bwMode="auto">
          <a:xfrm>
            <a:off x="0" y="8829675"/>
            <a:ext cx="2970213" cy="465138"/>
          </a:xfrm>
          <a:prstGeom prst="rect">
            <a:avLst/>
          </a:prstGeom>
          <a:noFill/>
          <a:ln>
            <a:miter lim="800000"/>
            <a:headEnd/>
            <a:tailEnd/>
          </a:ln>
        </p:spPr>
        <p:txBody>
          <a:bodyPr/>
          <a:lstStyle/>
          <a:p>
            <a:r>
              <a:rPr lang="en-US"/>
              <a:t>ICAC 2007     © Hewlett-Packard Company</a:t>
            </a:r>
          </a:p>
        </p:txBody>
      </p:sp>
      <p:sp>
        <p:nvSpPr>
          <p:cNvPr id="45058" name="Rectangle 11"/>
          <p:cNvSpPr>
            <a:spLocks noGrp="1" noChangeArrowheads="1"/>
          </p:cNvSpPr>
          <p:nvPr>
            <p:ph type="sldNum" sz="quarter" idx="4294967295"/>
          </p:nvPr>
        </p:nvSpPr>
        <p:spPr bwMode="auto">
          <a:xfrm>
            <a:off x="3886200" y="8829675"/>
            <a:ext cx="2970213" cy="465138"/>
          </a:xfrm>
          <a:prstGeom prst="rect">
            <a:avLst/>
          </a:prstGeom>
          <a:noFill/>
          <a:ln>
            <a:miter lim="800000"/>
            <a:headEnd/>
            <a:tailEnd/>
          </a:ln>
        </p:spPr>
        <p:txBody>
          <a:bodyPr/>
          <a:lstStyle/>
          <a:p>
            <a:fld id="{D785C307-D807-412F-9B63-10ADA0B88039}" type="slidenum">
              <a:rPr lang="en-US"/>
              <a:pPr/>
              <a:t>3</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0"/>
          <p:cNvSpPr>
            <a:spLocks noGrp="1" noChangeArrowheads="1"/>
          </p:cNvSpPr>
          <p:nvPr>
            <p:ph type="ftr" sz="quarter" idx="4294967295"/>
          </p:nvPr>
        </p:nvSpPr>
        <p:spPr bwMode="auto">
          <a:xfrm>
            <a:off x="0" y="8829675"/>
            <a:ext cx="2970213" cy="465138"/>
          </a:xfrm>
          <a:prstGeom prst="rect">
            <a:avLst/>
          </a:prstGeom>
          <a:noFill/>
          <a:ln>
            <a:miter lim="800000"/>
            <a:headEnd/>
            <a:tailEnd/>
          </a:ln>
        </p:spPr>
        <p:txBody>
          <a:bodyPr/>
          <a:lstStyle/>
          <a:p>
            <a:r>
              <a:rPr lang="en-US"/>
              <a:t>ICAC 2007     © Hewlett-Packard Company</a:t>
            </a:r>
          </a:p>
        </p:txBody>
      </p:sp>
      <p:sp>
        <p:nvSpPr>
          <p:cNvPr id="47106" name="Rectangle 11"/>
          <p:cNvSpPr>
            <a:spLocks noGrp="1" noChangeArrowheads="1"/>
          </p:cNvSpPr>
          <p:nvPr>
            <p:ph type="sldNum" sz="quarter" idx="4294967295"/>
          </p:nvPr>
        </p:nvSpPr>
        <p:spPr bwMode="auto">
          <a:xfrm>
            <a:off x="3886200" y="8829675"/>
            <a:ext cx="2970213" cy="465138"/>
          </a:xfrm>
          <a:prstGeom prst="rect">
            <a:avLst/>
          </a:prstGeom>
          <a:noFill/>
          <a:ln>
            <a:miter lim="800000"/>
            <a:headEnd/>
            <a:tailEnd/>
          </a:ln>
        </p:spPr>
        <p:txBody>
          <a:bodyPr/>
          <a:lstStyle/>
          <a:p>
            <a:fld id="{ACF162A9-DA16-4CA9-A971-0058AB1BF5CC}" type="slidenum">
              <a:rPr lang="en-US"/>
              <a:pPr/>
              <a:t>4</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r>
              <a:rPr lang="en-US" smtClean="0"/>
              <a:t>Yahoo! Research: Prabhakar Raghavan </a:t>
            </a:r>
          </a:p>
          <a:p>
            <a:r>
              <a:rPr lang="en-US" smtClean="0"/>
              <a:t>Intel Research: Andrew Chien</a:t>
            </a:r>
          </a:p>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a:ln/>
        </p:spPr>
      </p:sp>
      <p:sp>
        <p:nvSpPr>
          <p:cNvPr id="55298" name="Notes Placeholder 2"/>
          <p:cNvSpPr>
            <a:spLocks noGrp="1"/>
          </p:cNvSpPr>
          <p:nvPr>
            <p:ph type="body" idx="1"/>
          </p:nvPr>
        </p:nvSpPr>
        <p:spPr>
          <a:xfrm>
            <a:off x="249238" y="3254375"/>
            <a:ext cx="6294437" cy="5411788"/>
          </a:xfrm>
          <a:noFill/>
          <a:ln/>
        </p:spPr>
        <p:txBody>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a:ln/>
        </p:spPr>
      </p:sp>
      <p:sp>
        <p:nvSpPr>
          <p:cNvPr id="55298" name="Notes Placeholder 2"/>
          <p:cNvSpPr>
            <a:spLocks noGrp="1"/>
          </p:cNvSpPr>
          <p:nvPr>
            <p:ph type="body" idx="1"/>
          </p:nvPr>
        </p:nvSpPr>
        <p:spPr>
          <a:xfrm>
            <a:off x="249238" y="3254375"/>
            <a:ext cx="6294437" cy="5411788"/>
          </a:xfrm>
          <a:noFill/>
          <a:ln/>
        </p:spPr>
        <p:txBody>
          <a:bodyPr/>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a:ln/>
        </p:spPr>
      </p:sp>
      <p:sp>
        <p:nvSpPr>
          <p:cNvPr id="55298" name="Notes Placeholder 2"/>
          <p:cNvSpPr>
            <a:spLocks noGrp="1"/>
          </p:cNvSpPr>
          <p:nvPr>
            <p:ph type="body" idx="1"/>
          </p:nvPr>
        </p:nvSpPr>
        <p:spPr>
          <a:xfrm>
            <a:off x="249238" y="3254375"/>
            <a:ext cx="6294437" cy="5411788"/>
          </a:xfrm>
          <a:noFill/>
          <a:ln/>
        </p:spPr>
        <p:txBody>
          <a:bodyPr/>
          <a:lstStyle/>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a:ln/>
        </p:spPr>
      </p:sp>
      <p:sp>
        <p:nvSpPr>
          <p:cNvPr id="49154" name="Notes Placeholder 2"/>
          <p:cNvSpPr>
            <a:spLocks noGrp="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4" name="Picture 77" descr="bristol"/>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Text Box 75"/>
          <p:cNvSpPr txBox="1">
            <a:spLocks noChangeArrowheads="1"/>
          </p:cNvSpPr>
          <p:nvPr userDrawn="1"/>
        </p:nvSpPr>
        <p:spPr bwMode="invGray">
          <a:xfrm>
            <a:off x="2673350" y="6567488"/>
            <a:ext cx="6470650" cy="215900"/>
          </a:xfrm>
          <a:prstGeom prst="rect">
            <a:avLst/>
          </a:prstGeom>
          <a:noFill/>
          <a:ln w="9525">
            <a:noFill/>
            <a:miter lim="800000"/>
            <a:headEnd/>
            <a:tailEnd/>
          </a:ln>
          <a:effectLst/>
        </p:spPr>
        <p:txBody>
          <a:bodyPr>
            <a:spAutoFit/>
          </a:bodyPr>
          <a:lstStyle/>
          <a:p>
            <a:pPr>
              <a:spcBef>
                <a:spcPct val="50000"/>
              </a:spcBef>
              <a:defRPr/>
            </a:pPr>
            <a:r>
              <a:rPr lang="en-US" sz="800" dirty="0">
                <a:solidFill>
                  <a:srgbClr val="7B7B79"/>
                </a:solidFill>
                <a:cs typeface="+mn-cs"/>
              </a:rPr>
              <a:t>© 2008 Hewlett-Packard Development Company, L.P. The information contained herein is subject to change without notice </a:t>
            </a:r>
          </a:p>
        </p:txBody>
      </p:sp>
      <p:pic>
        <p:nvPicPr>
          <p:cNvPr id="6" name="Picture 3"/>
          <p:cNvPicPr>
            <a:picLocks noChangeAspect="1" noChangeArrowheads="1"/>
          </p:cNvPicPr>
          <p:nvPr userDrawn="1"/>
        </p:nvPicPr>
        <p:blipFill>
          <a:blip r:embed="rId3"/>
          <a:srcRect b="40013"/>
          <a:stretch>
            <a:fillRect/>
          </a:stretch>
        </p:blipFill>
        <p:spPr bwMode="auto">
          <a:xfrm>
            <a:off x="142875" y="5599113"/>
            <a:ext cx="1555750" cy="663575"/>
          </a:xfrm>
          <a:prstGeom prst="rect">
            <a:avLst/>
          </a:prstGeom>
          <a:noFill/>
          <a:ln w="9525">
            <a:noFill/>
            <a:miter lim="800000"/>
            <a:headEnd/>
            <a:tailEnd/>
          </a:ln>
        </p:spPr>
      </p:pic>
      <p:sp>
        <p:nvSpPr>
          <p:cNvPr id="1125448" name="Rectangle 72"/>
          <p:cNvSpPr>
            <a:spLocks noGrp="1" noChangeArrowheads="1"/>
          </p:cNvSpPr>
          <p:nvPr>
            <p:ph type="subTitle" idx="1"/>
          </p:nvPr>
        </p:nvSpPr>
        <p:spPr bwMode="white">
          <a:xfrm>
            <a:off x="433388" y="3741738"/>
            <a:ext cx="7231062" cy="1127125"/>
          </a:xfrm>
        </p:spPr>
        <p:txBody>
          <a:bodyPr/>
          <a:lstStyle>
            <a:lvl1pPr marL="0" indent="0">
              <a:buFontTx/>
              <a:buNone/>
              <a:defRPr sz="1400"/>
            </a:lvl1pPr>
          </a:lstStyle>
          <a:p>
            <a:r>
              <a:rPr lang="en-US"/>
              <a:t>Click to edit Master subtitle style</a:t>
            </a:r>
          </a:p>
        </p:txBody>
      </p:sp>
      <p:sp>
        <p:nvSpPr>
          <p:cNvPr id="1125449" name="Rectangle 73"/>
          <p:cNvSpPr>
            <a:spLocks noGrp="1" noChangeArrowheads="1"/>
          </p:cNvSpPr>
          <p:nvPr>
            <p:ph type="ctrTitle"/>
          </p:nvPr>
        </p:nvSpPr>
        <p:spPr bwMode="gray">
          <a:xfrm>
            <a:off x="441325" y="274638"/>
            <a:ext cx="7200900" cy="3059112"/>
          </a:xfrm>
        </p:spPr>
        <p:txBody>
          <a:bodyPr/>
          <a:lstStyle>
            <a:lvl1pPr>
              <a:defRPr sz="2500">
                <a:solidFill>
                  <a:schemeClr val="tx1"/>
                </a:solidFill>
              </a:defRPr>
            </a:lvl1pPr>
          </a:lstStyle>
          <a:p>
            <a:r>
              <a:rPr lang="en-US"/>
              <a:t>Click to edit Master title style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9"/>
          <p:cNvSpPr>
            <a:spLocks noGrp="1" noChangeArrowheads="1"/>
          </p:cNvSpPr>
          <p:nvPr>
            <p:ph type="sldNum" sz="quarter" idx="10"/>
          </p:nvPr>
        </p:nvSpPr>
        <p:spPr>
          <a:ln/>
        </p:spPr>
        <p:txBody>
          <a:bodyPr/>
          <a:lstStyle>
            <a:lvl1pPr>
              <a:defRPr/>
            </a:lvl1pPr>
          </a:lstStyle>
          <a:p>
            <a:pPr>
              <a:defRPr/>
            </a:pPr>
            <a:fld id="{5DD7E158-211E-43E9-9291-48D0D7CFA289}" type="slidenum">
              <a:rPr lang="en-US"/>
              <a:pPr>
                <a:defRPr/>
              </a:pPr>
              <a:t>‹#›</a:t>
            </a:fld>
            <a:endParaRPr lang="en-US"/>
          </a:p>
        </p:txBody>
      </p:sp>
      <p:sp>
        <p:nvSpPr>
          <p:cNvPr id="5" name="Rectangle 60"/>
          <p:cNvSpPr>
            <a:spLocks noGrp="1" noChangeArrowheads="1"/>
          </p:cNvSpPr>
          <p:nvPr>
            <p:ph type="dt" sz="half" idx="11"/>
          </p:nvPr>
        </p:nvSpPr>
        <p:spPr>
          <a:ln/>
        </p:spPr>
        <p:txBody>
          <a:bodyPr/>
          <a:lstStyle>
            <a:lvl1pPr>
              <a:defRPr/>
            </a:lvl1pPr>
          </a:lstStyle>
          <a:p>
            <a:pPr>
              <a:defRPr/>
            </a:pPr>
            <a:fld id="{26EC3AA4-F8C8-4AE2-9E2C-2A86A1623EC7}" type="datetime1">
              <a:rPr lang="en-US"/>
              <a:pPr>
                <a:defRPr/>
              </a:pPr>
              <a:t>1/29/2009</a:t>
            </a:fld>
            <a:endParaRPr lang="en-US"/>
          </a:p>
        </p:txBody>
      </p:sp>
      <p:sp>
        <p:nvSpPr>
          <p:cNvPr id="6" name="Rectangle 61"/>
          <p:cNvSpPr>
            <a:spLocks noGrp="1" noChangeArrowheads="1"/>
          </p:cNvSpPr>
          <p:nvPr>
            <p:ph type="ftr" sz="quarter" idx="12"/>
          </p:nvPr>
        </p:nvSpPr>
        <p:spPr>
          <a:ln/>
        </p:spPr>
        <p:txBody>
          <a:bodyPr/>
          <a:lstStyle>
            <a:lvl1pPr>
              <a:defRPr/>
            </a:lvl1pPr>
          </a:lstStyle>
          <a:p>
            <a:pPr>
              <a:defRPr/>
            </a:pPr>
            <a:r>
              <a:rPr lang="en-US"/>
              <a:t>© 2008 Hewlett-Packard Development Company, L.P.</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14300"/>
            <a:ext cx="2070100" cy="59213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00050" y="114300"/>
            <a:ext cx="6062663" cy="5921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9"/>
          <p:cNvSpPr>
            <a:spLocks noGrp="1" noChangeArrowheads="1"/>
          </p:cNvSpPr>
          <p:nvPr>
            <p:ph type="sldNum" sz="quarter" idx="10"/>
          </p:nvPr>
        </p:nvSpPr>
        <p:spPr>
          <a:ln/>
        </p:spPr>
        <p:txBody>
          <a:bodyPr/>
          <a:lstStyle>
            <a:lvl1pPr>
              <a:defRPr/>
            </a:lvl1pPr>
          </a:lstStyle>
          <a:p>
            <a:pPr>
              <a:defRPr/>
            </a:pPr>
            <a:fld id="{F26EC485-69FB-49CB-BB8D-C533E5B16F1B}" type="slidenum">
              <a:rPr lang="en-US"/>
              <a:pPr>
                <a:defRPr/>
              </a:pPr>
              <a:t>‹#›</a:t>
            </a:fld>
            <a:endParaRPr lang="en-US"/>
          </a:p>
        </p:txBody>
      </p:sp>
      <p:sp>
        <p:nvSpPr>
          <p:cNvPr id="5" name="Rectangle 60"/>
          <p:cNvSpPr>
            <a:spLocks noGrp="1" noChangeArrowheads="1"/>
          </p:cNvSpPr>
          <p:nvPr>
            <p:ph type="dt" sz="half" idx="11"/>
          </p:nvPr>
        </p:nvSpPr>
        <p:spPr>
          <a:ln/>
        </p:spPr>
        <p:txBody>
          <a:bodyPr/>
          <a:lstStyle>
            <a:lvl1pPr>
              <a:defRPr/>
            </a:lvl1pPr>
          </a:lstStyle>
          <a:p>
            <a:pPr>
              <a:defRPr/>
            </a:pPr>
            <a:fld id="{12AEAD53-B57E-4F8B-B251-C6F4E5FBCDE7}" type="datetime1">
              <a:rPr lang="en-US"/>
              <a:pPr>
                <a:defRPr/>
              </a:pPr>
              <a:t>1/29/2009</a:t>
            </a:fld>
            <a:endParaRPr lang="en-US"/>
          </a:p>
        </p:txBody>
      </p:sp>
      <p:sp>
        <p:nvSpPr>
          <p:cNvPr id="6" name="Rectangle 61"/>
          <p:cNvSpPr>
            <a:spLocks noGrp="1" noChangeArrowheads="1"/>
          </p:cNvSpPr>
          <p:nvPr>
            <p:ph type="ftr" sz="quarter" idx="12"/>
          </p:nvPr>
        </p:nvSpPr>
        <p:spPr>
          <a:ln/>
        </p:spPr>
        <p:txBody>
          <a:bodyPr/>
          <a:lstStyle>
            <a:lvl1pPr>
              <a:defRPr/>
            </a:lvl1pPr>
          </a:lstStyle>
          <a:p>
            <a:pPr>
              <a:defRPr/>
            </a:pPr>
            <a:r>
              <a:rPr lang="en-US"/>
              <a:t>© 2008 Hewlett-Packard Development Company, L.P.</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9"/>
          <p:cNvSpPr>
            <a:spLocks noGrp="1" noChangeArrowheads="1"/>
          </p:cNvSpPr>
          <p:nvPr>
            <p:ph type="sldNum" sz="quarter" idx="10"/>
          </p:nvPr>
        </p:nvSpPr>
        <p:spPr>
          <a:ln/>
        </p:spPr>
        <p:txBody>
          <a:bodyPr/>
          <a:lstStyle>
            <a:lvl1pPr>
              <a:defRPr/>
            </a:lvl1pPr>
          </a:lstStyle>
          <a:p>
            <a:pPr>
              <a:defRPr/>
            </a:pPr>
            <a:fld id="{BA030FBE-267A-4D29-A985-4036456CA713}" type="slidenum">
              <a:rPr lang="en-US"/>
              <a:pPr>
                <a:defRPr/>
              </a:pPr>
              <a:t>‹#›</a:t>
            </a:fld>
            <a:endParaRPr lang="en-US"/>
          </a:p>
        </p:txBody>
      </p:sp>
      <p:sp>
        <p:nvSpPr>
          <p:cNvPr id="5" name="Rectangle 60"/>
          <p:cNvSpPr>
            <a:spLocks noGrp="1" noChangeArrowheads="1"/>
          </p:cNvSpPr>
          <p:nvPr>
            <p:ph type="dt" sz="half" idx="11"/>
          </p:nvPr>
        </p:nvSpPr>
        <p:spPr>
          <a:ln/>
        </p:spPr>
        <p:txBody>
          <a:bodyPr/>
          <a:lstStyle>
            <a:lvl1pPr>
              <a:defRPr/>
            </a:lvl1pPr>
          </a:lstStyle>
          <a:p>
            <a:pPr>
              <a:defRPr/>
            </a:pPr>
            <a:fld id="{E1817D80-4674-4226-A53D-72F5D5B5A358}" type="datetime1">
              <a:rPr lang="en-US"/>
              <a:pPr>
                <a:defRPr/>
              </a:pPr>
              <a:t>1/29/2009</a:t>
            </a:fld>
            <a:endParaRPr lang="en-US"/>
          </a:p>
        </p:txBody>
      </p:sp>
      <p:sp>
        <p:nvSpPr>
          <p:cNvPr id="6" name="Rectangle 61"/>
          <p:cNvSpPr>
            <a:spLocks noGrp="1" noChangeArrowheads="1"/>
          </p:cNvSpPr>
          <p:nvPr>
            <p:ph type="ftr" sz="quarter" idx="12"/>
          </p:nvPr>
        </p:nvSpPr>
        <p:spPr>
          <a:ln/>
        </p:spPr>
        <p:txBody>
          <a:bodyPr/>
          <a:lstStyle>
            <a:lvl1pPr>
              <a:defRPr/>
            </a:lvl1pPr>
          </a:lstStyle>
          <a:p>
            <a:pPr>
              <a:defRPr/>
            </a:pPr>
            <a:r>
              <a:rPr lang="en-US"/>
              <a:t>© 2008 Hewlett-Packard Development Company, L.P.</a:t>
            </a: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604610" name="Rectangle 2"/>
          <p:cNvSpPr>
            <a:spLocks noGrp="1" noChangeArrowheads="1"/>
          </p:cNvSpPr>
          <p:nvPr>
            <p:ph type="subTitle" idx="1"/>
          </p:nvPr>
        </p:nvSpPr>
        <p:spPr bwMode="white">
          <a:xfrm>
            <a:off x="433388" y="3741738"/>
            <a:ext cx="4570412" cy="914400"/>
          </a:xfrm>
        </p:spPr>
        <p:txBody>
          <a:bodyPr/>
          <a:lstStyle>
            <a:lvl1pPr marL="0" indent="0">
              <a:buFontTx/>
              <a:buNone/>
              <a:defRPr sz="2000">
                <a:solidFill>
                  <a:schemeClr val="bg1"/>
                </a:solidFill>
                <a:latin typeface="Futura Hv" pitchFamily="34" charset="0"/>
              </a:defRPr>
            </a:lvl1pPr>
          </a:lstStyle>
          <a:p>
            <a:r>
              <a:rPr lang="en-US"/>
              <a:t>Click to edit Master subtitle style</a:t>
            </a:r>
          </a:p>
        </p:txBody>
      </p:sp>
      <p:sp>
        <p:nvSpPr>
          <p:cNvPr id="1604611" name="Rectangle 3"/>
          <p:cNvSpPr>
            <a:spLocks noGrp="1" noChangeArrowheads="1"/>
          </p:cNvSpPr>
          <p:nvPr>
            <p:ph type="ctrTitle"/>
          </p:nvPr>
        </p:nvSpPr>
        <p:spPr bwMode="gray">
          <a:xfrm>
            <a:off x="441325" y="274638"/>
            <a:ext cx="4551363" cy="3059112"/>
          </a:xfrm>
        </p:spPr>
        <p:txBody>
          <a:bodyPr/>
          <a:lstStyle>
            <a:lvl1pPr>
              <a:defRPr sz="4400">
                <a:solidFill>
                  <a:schemeClr val="bg1"/>
                </a:solidFill>
                <a:latin typeface="Futura Lt" pitchFamily="34" charset="0"/>
              </a:defRPr>
            </a:lvl1pPr>
          </a:lstStyle>
          <a:p>
            <a:r>
              <a:rPr lang="en-US"/>
              <a:t>Click to edit Master title style</a:t>
            </a: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9"/>
          <p:cNvSpPr>
            <a:spLocks noGrp="1" noChangeArrowheads="1"/>
          </p:cNvSpPr>
          <p:nvPr>
            <p:ph type="ftr" sz="quarter" idx="10"/>
          </p:nvPr>
        </p:nvSpPr>
        <p:spPr>
          <a:ln/>
        </p:spPr>
        <p:txBody>
          <a:bodyPr/>
          <a:lstStyle>
            <a:lvl1pPr>
              <a:defRPr/>
            </a:lvl1pPr>
          </a:lstStyle>
          <a:p>
            <a:pPr>
              <a:defRPr/>
            </a:pPr>
            <a:r>
              <a:rPr lang="en-US"/>
              <a:t>© 2008 Hewlett-Packard Development Company, L.P.</a:t>
            </a: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a:ln/>
        </p:spPr>
        <p:txBody>
          <a:bodyPr/>
          <a:lstStyle>
            <a:lvl1pPr>
              <a:defRPr/>
            </a:lvl1pPr>
          </a:lstStyle>
          <a:p>
            <a:pPr>
              <a:defRPr/>
            </a:pPr>
            <a:r>
              <a:rPr lang="en-US"/>
              <a:t>© 2008 Hewlett-Packard Development Company, L.P.</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00050" y="1447800"/>
            <a:ext cx="4059238" cy="5038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11688" y="1447800"/>
            <a:ext cx="4060825" cy="5038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9"/>
          <p:cNvSpPr>
            <a:spLocks noGrp="1" noChangeArrowheads="1"/>
          </p:cNvSpPr>
          <p:nvPr>
            <p:ph type="ftr" sz="quarter" idx="10"/>
          </p:nvPr>
        </p:nvSpPr>
        <p:spPr>
          <a:ln/>
        </p:spPr>
        <p:txBody>
          <a:bodyPr/>
          <a:lstStyle>
            <a:lvl1pPr>
              <a:defRPr/>
            </a:lvl1pPr>
          </a:lstStyle>
          <a:p>
            <a:pPr>
              <a:defRPr/>
            </a:pPr>
            <a:r>
              <a:rPr lang="en-US"/>
              <a:t>© 2008 Hewlett-Packard Development Company, L.P.</a:t>
            </a: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9"/>
          <p:cNvSpPr>
            <a:spLocks noGrp="1" noChangeArrowheads="1"/>
          </p:cNvSpPr>
          <p:nvPr>
            <p:ph type="ftr" sz="quarter" idx="10"/>
          </p:nvPr>
        </p:nvSpPr>
        <p:spPr>
          <a:ln/>
        </p:spPr>
        <p:txBody>
          <a:bodyPr/>
          <a:lstStyle>
            <a:lvl1pPr>
              <a:defRPr/>
            </a:lvl1pPr>
          </a:lstStyle>
          <a:p>
            <a:pPr>
              <a:defRPr/>
            </a:pPr>
            <a:r>
              <a:rPr lang="en-US"/>
              <a:t>© 2008 Hewlett-Packard Development Company, L.P.</a:t>
            </a: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9"/>
          <p:cNvSpPr>
            <a:spLocks noGrp="1" noChangeArrowheads="1"/>
          </p:cNvSpPr>
          <p:nvPr>
            <p:ph type="ftr" sz="quarter" idx="10"/>
          </p:nvPr>
        </p:nvSpPr>
        <p:spPr>
          <a:ln/>
        </p:spPr>
        <p:txBody>
          <a:bodyPr/>
          <a:lstStyle>
            <a:lvl1pPr>
              <a:defRPr/>
            </a:lvl1pPr>
          </a:lstStyle>
          <a:p>
            <a:pPr>
              <a:defRPr/>
            </a:pPr>
            <a:r>
              <a:rPr lang="en-US"/>
              <a:t>© 2008 Hewlett-Packard Development Company, L.P.</a:t>
            </a: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r>
              <a:rPr lang="en-US"/>
              <a:t>© 2008 Hewlett-Packard Development Company, L.P.</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9"/>
          <p:cNvSpPr>
            <a:spLocks noGrp="1" noChangeArrowheads="1"/>
          </p:cNvSpPr>
          <p:nvPr>
            <p:ph type="sldNum" sz="quarter" idx="10"/>
          </p:nvPr>
        </p:nvSpPr>
        <p:spPr>
          <a:ln/>
        </p:spPr>
        <p:txBody>
          <a:bodyPr/>
          <a:lstStyle>
            <a:lvl1pPr>
              <a:defRPr/>
            </a:lvl1pPr>
          </a:lstStyle>
          <a:p>
            <a:pPr>
              <a:defRPr/>
            </a:pPr>
            <a:fld id="{08923A63-A131-42A7-B4C6-18D5134EACBA}" type="slidenum">
              <a:rPr lang="en-US"/>
              <a:pPr>
                <a:defRPr/>
              </a:pPr>
              <a:t>‹#›</a:t>
            </a:fld>
            <a:endParaRPr lang="en-US"/>
          </a:p>
        </p:txBody>
      </p:sp>
      <p:sp>
        <p:nvSpPr>
          <p:cNvPr id="5" name="Rectangle 60"/>
          <p:cNvSpPr>
            <a:spLocks noGrp="1" noChangeArrowheads="1"/>
          </p:cNvSpPr>
          <p:nvPr>
            <p:ph type="dt" sz="half" idx="11"/>
          </p:nvPr>
        </p:nvSpPr>
        <p:spPr>
          <a:ln/>
        </p:spPr>
        <p:txBody>
          <a:bodyPr/>
          <a:lstStyle>
            <a:lvl1pPr>
              <a:defRPr/>
            </a:lvl1pPr>
          </a:lstStyle>
          <a:p>
            <a:pPr>
              <a:defRPr/>
            </a:pPr>
            <a:fld id="{75918FEA-99AB-4DD4-AFEC-9A6840641B67}" type="datetime1">
              <a:rPr lang="en-US"/>
              <a:pPr>
                <a:defRPr/>
              </a:pPr>
              <a:t>1/29/2009</a:t>
            </a:fld>
            <a:endParaRPr lang="en-US"/>
          </a:p>
        </p:txBody>
      </p:sp>
      <p:sp>
        <p:nvSpPr>
          <p:cNvPr id="6" name="Rectangle 61"/>
          <p:cNvSpPr>
            <a:spLocks noGrp="1" noChangeArrowheads="1"/>
          </p:cNvSpPr>
          <p:nvPr>
            <p:ph type="ftr" sz="quarter" idx="12"/>
          </p:nvPr>
        </p:nvSpPr>
        <p:spPr>
          <a:ln/>
        </p:spPr>
        <p:txBody>
          <a:bodyPr/>
          <a:lstStyle>
            <a:lvl1pPr>
              <a:defRPr/>
            </a:lvl1pPr>
          </a:lstStyle>
          <a:p>
            <a:pPr>
              <a:defRPr/>
            </a:pPr>
            <a:r>
              <a:rPr lang="en-US"/>
              <a:t>© 2008 Hewlett-Packard Development Company, L.P.</a:t>
            </a: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r>
              <a:rPr lang="en-US"/>
              <a:t>© 2008 Hewlett-Packard Development Company, L.P.</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r>
              <a:rPr lang="en-US"/>
              <a:t>© 2008 Hewlett-Packard Development Company, L.P.</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9"/>
          <p:cNvSpPr>
            <a:spLocks noGrp="1" noChangeArrowheads="1"/>
          </p:cNvSpPr>
          <p:nvPr>
            <p:ph type="ftr" sz="quarter" idx="10"/>
          </p:nvPr>
        </p:nvSpPr>
        <p:spPr>
          <a:ln/>
        </p:spPr>
        <p:txBody>
          <a:bodyPr/>
          <a:lstStyle>
            <a:lvl1pPr>
              <a:defRPr/>
            </a:lvl1pPr>
          </a:lstStyle>
          <a:p>
            <a:pPr>
              <a:defRPr/>
            </a:pPr>
            <a:r>
              <a:rPr lang="en-US"/>
              <a:t>© 2008 Hewlett-Packard Development Company, L.P.</a:t>
            </a: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5588" y="114300"/>
            <a:ext cx="2068512" cy="63722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00050" y="114300"/>
            <a:ext cx="6053138" cy="6372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9"/>
          <p:cNvSpPr>
            <a:spLocks noGrp="1" noChangeArrowheads="1"/>
          </p:cNvSpPr>
          <p:nvPr>
            <p:ph type="ftr" sz="quarter" idx="10"/>
          </p:nvPr>
        </p:nvSpPr>
        <p:spPr>
          <a:ln/>
        </p:spPr>
        <p:txBody>
          <a:bodyPr/>
          <a:lstStyle>
            <a:lvl1pPr>
              <a:defRPr/>
            </a:lvl1pPr>
          </a:lstStyle>
          <a:p>
            <a:pPr>
              <a:defRPr/>
            </a:pPr>
            <a:r>
              <a:rPr lang="en-US"/>
              <a:t>© 2008 Hewlett-Packard Development Company, L.P.</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00050" y="1447800"/>
            <a:ext cx="4059238" cy="4587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11688" y="1447800"/>
            <a:ext cx="4060825" cy="4587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9"/>
          <p:cNvSpPr>
            <a:spLocks noGrp="1" noChangeArrowheads="1"/>
          </p:cNvSpPr>
          <p:nvPr>
            <p:ph type="sldNum" sz="quarter" idx="10"/>
          </p:nvPr>
        </p:nvSpPr>
        <p:spPr>
          <a:ln/>
        </p:spPr>
        <p:txBody>
          <a:bodyPr/>
          <a:lstStyle>
            <a:lvl1pPr>
              <a:defRPr/>
            </a:lvl1pPr>
          </a:lstStyle>
          <a:p>
            <a:pPr>
              <a:defRPr/>
            </a:pPr>
            <a:fld id="{7B431671-DDC2-4E18-B46B-9D542115FC4B}" type="slidenum">
              <a:rPr lang="en-US"/>
              <a:pPr>
                <a:defRPr/>
              </a:pPr>
              <a:t>‹#›</a:t>
            </a:fld>
            <a:endParaRPr lang="en-US"/>
          </a:p>
        </p:txBody>
      </p:sp>
      <p:sp>
        <p:nvSpPr>
          <p:cNvPr id="6" name="Rectangle 60"/>
          <p:cNvSpPr>
            <a:spLocks noGrp="1" noChangeArrowheads="1"/>
          </p:cNvSpPr>
          <p:nvPr>
            <p:ph type="dt" sz="half" idx="11"/>
          </p:nvPr>
        </p:nvSpPr>
        <p:spPr>
          <a:ln/>
        </p:spPr>
        <p:txBody>
          <a:bodyPr/>
          <a:lstStyle>
            <a:lvl1pPr>
              <a:defRPr/>
            </a:lvl1pPr>
          </a:lstStyle>
          <a:p>
            <a:pPr>
              <a:defRPr/>
            </a:pPr>
            <a:fld id="{995AFFF1-C54A-47C8-91AE-78A644A8480A}" type="datetime1">
              <a:rPr lang="en-US"/>
              <a:pPr>
                <a:defRPr/>
              </a:pPr>
              <a:t>1/29/2009</a:t>
            </a:fld>
            <a:endParaRPr lang="en-US"/>
          </a:p>
        </p:txBody>
      </p:sp>
      <p:sp>
        <p:nvSpPr>
          <p:cNvPr id="7" name="Rectangle 61"/>
          <p:cNvSpPr>
            <a:spLocks noGrp="1" noChangeArrowheads="1"/>
          </p:cNvSpPr>
          <p:nvPr>
            <p:ph type="ftr" sz="quarter" idx="12"/>
          </p:nvPr>
        </p:nvSpPr>
        <p:spPr>
          <a:ln/>
        </p:spPr>
        <p:txBody>
          <a:bodyPr/>
          <a:lstStyle>
            <a:lvl1pPr>
              <a:defRPr/>
            </a:lvl1pPr>
          </a:lstStyle>
          <a:p>
            <a:pPr>
              <a:defRPr/>
            </a:pPr>
            <a:r>
              <a:rPr lang="en-US"/>
              <a:t>© 2008 Hewlett-Packard Development Company, L.P.</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9"/>
          <p:cNvSpPr>
            <a:spLocks noGrp="1" noChangeArrowheads="1"/>
          </p:cNvSpPr>
          <p:nvPr>
            <p:ph type="sldNum" sz="quarter" idx="10"/>
          </p:nvPr>
        </p:nvSpPr>
        <p:spPr>
          <a:ln/>
        </p:spPr>
        <p:txBody>
          <a:bodyPr/>
          <a:lstStyle>
            <a:lvl1pPr>
              <a:defRPr/>
            </a:lvl1pPr>
          </a:lstStyle>
          <a:p>
            <a:pPr>
              <a:defRPr/>
            </a:pPr>
            <a:fld id="{D11A51B5-E473-43D2-8641-E57DC958E103}" type="slidenum">
              <a:rPr lang="en-US"/>
              <a:pPr>
                <a:defRPr/>
              </a:pPr>
              <a:t>‹#›</a:t>
            </a:fld>
            <a:endParaRPr lang="en-US"/>
          </a:p>
        </p:txBody>
      </p:sp>
      <p:sp>
        <p:nvSpPr>
          <p:cNvPr id="8" name="Rectangle 60"/>
          <p:cNvSpPr>
            <a:spLocks noGrp="1" noChangeArrowheads="1"/>
          </p:cNvSpPr>
          <p:nvPr>
            <p:ph type="dt" sz="half" idx="11"/>
          </p:nvPr>
        </p:nvSpPr>
        <p:spPr>
          <a:ln/>
        </p:spPr>
        <p:txBody>
          <a:bodyPr/>
          <a:lstStyle>
            <a:lvl1pPr>
              <a:defRPr/>
            </a:lvl1pPr>
          </a:lstStyle>
          <a:p>
            <a:pPr>
              <a:defRPr/>
            </a:pPr>
            <a:fld id="{60B2393C-387B-43B1-8E23-28830B196857}" type="datetime1">
              <a:rPr lang="en-US"/>
              <a:pPr>
                <a:defRPr/>
              </a:pPr>
              <a:t>1/29/2009</a:t>
            </a:fld>
            <a:endParaRPr lang="en-US"/>
          </a:p>
        </p:txBody>
      </p:sp>
      <p:sp>
        <p:nvSpPr>
          <p:cNvPr id="9" name="Rectangle 61"/>
          <p:cNvSpPr>
            <a:spLocks noGrp="1" noChangeArrowheads="1"/>
          </p:cNvSpPr>
          <p:nvPr>
            <p:ph type="ftr" sz="quarter" idx="12"/>
          </p:nvPr>
        </p:nvSpPr>
        <p:spPr>
          <a:ln/>
        </p:spPr>
        <p:txBody>
          <a:bodyPr/>
          <a:lstStyle>
            <a:lvl1pPr>
              <a:defRPr/>
            </a:lvl1pPr>
          </a:lstStyle>
          <a:p>
            <a:pPr>
              <a:defRPr/>
            </a:pPr>
            <a:r>
              <a:rPr lang="en-US"/>
              <a:t>© 2008 Hewlett-Packard Development Company, L.P.</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9"/>
          <p:cNvSpPr>
            <a:spLocks noGrp="1" noChangeArrowheads="1"/>
          </p:cNvSpPr>
          <p:nvPr>
            <p:ph type="sldNum" sz="quarter" idx="10"/>
          </p:nvPr>
        </p:nvSpPr>
        <p:spPr>
          <a:ln/>
        </p:spPr>
        <p:txBody>
          <a:bodyPr/>
          <a:lstStyle>
            <a:lvl1pPr>
              <a:defRPr/>
            </a:lvl1pPr>
          </a:lstStyle>
          <a:p>
            <a:pPr>
              <a:defRPr/>
            </a:pPr>
            <a:fld id="{9707034F-93FE-453A-903A-5A56DDAB2572}" type="slidenum">
              <a:rPr lang="en-US"/>
              <a:pPr>
                <a:defRPr/>
              </a:pPr>
              <a:t>‹#›</a:t>
            </a:fld>
            <a:endParaRPr lang="en-US"/>
          </a:p>
        </p:txBody>
      </p:sp>
      <p:sp>
        <p:nvSpPr>
          <p:cNvPr id="4" name="Rectangle 60"/>
          <p:cNvSpPr>
            <a:spLocks noGrp="1" noChangeArrowheads="1"/>
          </p:cNvSpPr>
          <p:nvPr>
            <p:ph type="dt" sz="half" idx="11"/>
          </p:nvPr>
        </p:nvSpPr>
        <p:spPr>
          <a:ln/>
        </p:spPr>
        <p:txBody>
          <a:bodyPr/>
          <a:lstStyle>
            <a:lvl1pPr>
              <a:defRPr/>
            </a:lvl1pPr>
          </a:lstStyle>
          <a:p>
            <a:pPr>
              <a:defRPr/>
            </a:pPr>
            <a:fld id="{B07C8CC2-19D1-4630-959F-7753EA4E2B1F}" type="datetime1">
              <a:rPr lang="en-US"/>
              <a:pPr>
                <a:defRPr/>
              </a:pPr>
              <a:t>1/29/2009</a:t>
            </a:fld>
            <a:endParaRPr lang="en-US"/>
          </a:p>
        </p:txBody>
      </p:sp>
      <p:sp>
        <p:nvSpPr>
          <p:cNvPr id="5" name="Rectangle 61"/>
          <p:cNvSpPr>
            <a:spLocks noGrp="1" noChangeArrowheads="1"/>
          </p:cNvSpPr>
          <p:nvPr>
            <p:ph type="ftr" sz="quarter" idx="12"/>
          </p:nvPr>
        </p:nvSpPr>
        <p:spPr>
          <a:ln/>
        </p:spPr>
        <p:txBody>
          <a:bodyPr/>
          <a:lstStyle>
            <a:lvl1pPr>
              <a:defRPr/>
            </a:lvl1pPr>
          </a:lstStyle>
          <a:p>
            <a:pPr>
              <a:defRPr/>
            </a:pPr>
            <a:r>
              <a:rPr lang="en-US"/>
              <a:t>© 2008 Hewlett-Packard Development Company, L.P.</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9"/>
          <p:cNvSpPr>
            <a:spLocks noGrp="1" noChangeArrowheads="1"/>
          </p:cNvSpPr>
          <p:nvPr>
            <p:ph type="sldNum" sz="quarter" idx="10"/>
          </p:nvPr>
        </p:nvSpPr>
        <p:spPr>
          <a:ln/>
        </p:spPr>
        <p:txBody>
          <a:bodyPr/>
          <a:lstStyle>
            <a:lvl1pPr>
              <a:defRPr/>
            </a:lvl1pPr>
          </a:lstStyle>
          <a:p>
            <a:pPr>
              <a:defRPr/>
            </a:pPr>
            <a:fld id="{3CD1C62F-52BF-410E-9BA9-A74D1D77C8E9}" type="slidenum">
              <a:rPr lang="en-US"/>
              <a:pPr>
                <a:defRPr/>
              </a:pPr>
              <a:t>‹#›</a:t>
            </a:fld>
            <a:endParaRPr lang="en-US"/>
          </a:p>
        </p:txBody>
      </p:sp>
      <p:sp>
        <p:nvSpPr>
          <p:cNvPr id="3" name="Rectangle 60"/>
          <p:cNvSpPr>
            <a:spLocks noGrp="1" noChangeArrowheads="1"/>
          </p:cNvSpPr>
          <p:nvPr>
            <p:ph type="dt" sz="half" idx="11"/>
          </p:nvPr>
        </p:nvSpPr>
        <p:spPr>
          <a:ln/>
        </p:spPr>
        <p:txBody>
          <a:bodyPr/>
          <a:lstStyle>
            <a:lvl1pPr>
              <a:defRPr/>
            </a:lvl1pPr>
          </a:lstStyle>
          <a:p>
            <a:pPr>
              <a:defRPr/>
            </a:pPr>
            <a:fld id="{6A415287-C733-4F15-8FD7-33FB6FD951B5}" type="datetime1">
              <a:rPr lang="en-US"/>
              <a:pPr>
                <a:defRPr/>
              </a:pPr>
              <a:t>1/29/2009</a:t>
            </a:fld>
            <a:endParaRPr lang="en-US"/>
          </a:p>
        </p:txBody>
      </p:sp>
      <p:sp>
        <p:nvSpPr>
          <p:cNvPr id="4" name="Rectangle 61"/>
          <p:cNvSpPr>
            <a:spLocks noGrp="1" noChangeArrowheads="1"/>
          </p:cNvSpPr>
          <p:nvPr>
            <p:ph type="ftr" sz="quarter" idx="12"/>
          </p:nvPr>
        </p:nvSpPr>
        <p:spPr>
          <a:ln/>
        </p:spPr>
        <p:txBody>
          <a:bodyPr/>
          <a:lstStyle>
            <a:lvl1pPr>
              <a:defRPr/>
            </a:lvl1pPr>
          </a:lstStyle>
          <a:p>
            <a:pPr>
              <a:defRPr/>
            </a:pPr>
            <a:r>
              <a:rPr lang="en-US"/>
              <a:t>© 2008 Hewlett-Packard Development Company, L.P.</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9"/>
          <p:cNvSpPr>
            <a:spLocks noGrp="1" noChangeArrowheads="1"/>
          </p:cNvSpPr>
          <p:nvPr>
            <p:ph type="sldNum" sz="quarter" idx="10"/>
          </p:nvPr>
        </p:nvSpPr>
        <p:spPr>
          <a:ln/>
        </p:spPr>
        <p:txBody>
          <a:bodyPr/>
          <a:lstStyle>
            <a:lvl1pPr>
              <a:defRPr/>
            </a:lvl1pPr>
          </a:lstStyle>
          <a:p>
            <a:pPr>
              <a:defRPr/>
            </a:pPr>
            <a:fld id="{DF932CB0-3828-47FA-A464-584F2253BF5A}" type="slidenum">
              <a:rPr lang="en-US"/>
              <a:pPr>
                <a:defRPr/>
              </a:pPr>
              <a:t>‹#›</a:t>
            </a:fld>
            <a:endParaRPr lang="en-US"/>
          </a:p>
        </p:txBody>
      </p:sp>
      <p:sp>
        <p:nvSpPr>
          <p:cNvPr id="6" name="Rectangle 60"/>
          <p:cNvSpPr>
            <a:spLocks noGrp="1" noChangeArrowheads="1"/>
          </p:cNvSpPr>
          <p:nvPr>
            <p:ph type="dt" sz="half" idx="11"/>
          </p:nvPr>
        </p:nvSpPr>
        <p:spPr>
          <a:ln/>
        </p:spPr>
        <p:txBody>
          <a:bodyPr/>
          <a:lstStyle>
            <a:lvl1pPr>
              <a:defRPr/>
            </a:lvl1pPr>
          </a:lstStyle>
          <a:p>
            <a:pPr>
              <a:defRPr/>
            </a:pPr>
            <a:fld id="{FCBA6B0C-66C1-4972-B66E-853279771B27}" type="datetime1">
              <a:rPr lang="en-US"/>
              <a:pPr>
                <a:defRPr/>
              </a:pPr>
              <a:t>1/29/2009</a:t>
            </a:fld>
            <a:endParaRPr lang="en-US"/>
          </a:p>
        </p:txBody>
      </p:sp>
      <p:sp>
        <p:nvSpPr>
          <p:cNvPr id="7" name="Rectangle 61"/>
          <p:cNvSpPr>
            <a:spLocks noGrp="1" noChangeArrowheads="1"/>
          </p:cNvSpPr>
          <p:nvPr>
            <p:ph type="ftr" sz="quarter" idx="12"/>
          </p:nvPr>
        </p:nvSpPr>
        <p:spPr>
          <a:ln/>
        </p:spPr>
        <p:txBody>
          <a:bodyPr/>
          <a:lstStyle>
            <a:lvl1pPr>
              <a:defRPr/>
            </a:lvl1pPr>
          </a:lstStyle>
          <a:p>
            <a:pPr>
              <a:defRPr/>
            </a:pPr>
            <a:r>
              <a:rPr lang="en-US"/>
              <a:t>© 2008 Hewlett-Packard Development Company, L.P.</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9"/>
          <p:cNvSpPr>
            <a:spLocks noGrp="1" noChangeArrowheads="1"/>
          </p:cNvSpPr>
          <p:nvPr>
            <p:ph type="sldNum" sz="quarter" idx="10"/>
          </p:nvPr>
        </p:nvSpPr>
        <p:spPr>
          <a:ln/>
        </p:spPr>
        <p:txBody>
          <a:bodyPr/>
          <a:lstStyle>
            <a:lvl1pPr>
              <a:defRPr/>
            </a:lvl1pPr>
          </a:lstStyle>
          <a:p>
            <a:pPr>
              <a:defRPr/>
            </a:pPr>
            <a:fld id="{2E640AF5-FD79-4340-9D12-C0840AD96B0E}" type="slidenum">
              <a:rPr lang="en-US"/>
              <a:pPr>
                <a:defRPr/>
              </a:pPr>
              <a:t>‹#›</a:t>
            </a:fld>
            <a:endParaRPr lang="en-US"/>
          </a:p>
        </p:txBody>
      </p:sp>
      <p:sp>
        <p:nvSpPr>
          <p:cNvPr id="6" name="Rectangle 60"/>
          <p:cNvSpPr>
            <a:spLocks noGrp="1" noChangeArrowheads="1"/>
          </p:cNvSpPr>
          <p:nvPr>
            <p:ph type="dt" sz="half" idx="11"/>
          </p:nvPr>
        </p:nvSpPr>
        <p:spPr>
          <a:ln/>
        </p:spPr>
        <p:txBody>
          <a:bodyPr/>
          <a:lstStyle>
            <a:lvl1pPr>
              <a:defRPr/>
            </a:lvl1pPr>
          </a:lstStyle>
          <a:p>
            <a:pPr>
              <a:defRPr/>
            </a:pPr>
            <a:fld id="{DD88684D-7990-45AE-9452-053FA58EABD1}" type="datetime1">
              <a:rPr lang="en-US"/>
              <a:pPr>
                <a:defRPr/>
              </a:pPr>
              <a:t>1/29/2009</a:t>
            </a:fld>
            <a:endParaRPr lang="en-US"/>
          </a:p>
        </p:txBody>
      </p:sp>
      <p:sp>
        <p:nvSpPr>
          <p:cNvPr id="7" name="Rectangle 61"/>
          <p:cNvSpPr>
            <a:spLocks noGrp="1" noChangeArrowheads="1"/>
          </p:cNvSpPr>
          <p:nvPr>
            <p:ph type="ftr" sz="quarter" idx="12"/>
          </p:nvPr>
        </p:nvSpPr>
        <p:spPr>
          <a:ln/>
        </p:spPr>
        <p:txBody>
          <a:bodyPr/>
          <a:lstStyle>
            <a:lvl1pPr>
              <a:defRPr/>
            </a:lvl1pPr>
          </a:lstStyle>
          <a:p>
            <a:pPr>
              <a:defRPr/>
            </a:pPr>
            <a:r>
              <a:rPr lang="en-US"/>
              <a:t>© 2008 Hewlett-Packard Development Company, L.P.</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5" descr="blue_transparent"/>
          <p:cNvPicPr>
            <a:picLocks noChangeAspect="1" noChangeArrowheads="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124357" name="Rectangle 5"/>
          <p:cNvSpPr>
            <a:spLocks noChangeArrowheads="1"/>
          </p:cNvSpPr>
          <p:nvPr/>
        </p:nvSpPr>
        <p:spPr bwMode="ltGray">
          <a:xfrm>
            <a:off x="0" y="1171575"/>
            <a:ext cx="257175" cy="5686425"/>
          </a:xfrm>
          <a:prstGeom prst="rect">
            <a:avLst/>
          </a:prstGeom>
          <a:solidFill>
            <a:srgbClr val="0071B4"/>
          </a:solidFill>
          <a:ln w="9525">
            <a:noFill/>
            <a:miter lim="800000"/>
            <a:headEnd/>
            <a:tailEnd/>
          </a:ln>
          <a:effectLst/>
        </p:spPr>
        <p:txBody>
          <a:bodyPr wrap="none" anchor="ctr"/>
          <a:lstStyle/>
          <a:p>
            <a:pPr>
              <a:spcBef>
                <a:spcPct val="50000"/>
              </a:spcBef>
              <a:defRPr/>
            </a:pPr>
            <a:endParaRPr lang="en-GB">
              <a:cs typeface="+mn-cs"/>
            </a:endParaRPr>
          </a:p>
        </p:txBody>
      </p:sp>
      <p:sp>
        <p:nvSpPr>
          <p:cNvPr id="1124358" name="Rectangle 6"/>
          <p:cNvSpPr>
            <a:spLocks noChangeArrowheads="1"/>
          </p:cNvSpPr>
          <p:nvPr/>
        </p:nvSpPr>
        <p:spPr bwMode="ltGray">
          <a:xfrm>
            <a:off x="0" y="0"/>
            <a:ext cx="257175" cy="1114425"/>
          </a:xfrm>
          <a:prstGeom prst="rect">
            <a:avLst/>
          </a:prstGeom>
          <a:solidFill>
            <a:srgbClr val="0071B4"/>
          </a:solidFill>
          <a:ln w="9525">
            <a:noFill/>
            <a:miter lim="800000"/>
            <a:headEnd/>
            <a:tailEnd/>
          </a:ln>
          <a:effectLst/>
        </p:spPr>
        <p:txBody>
          <a:bodyPr wrap="none" anchor="ctr"/>
          <a:lstStyle/>
          <a:p>
            <a:pPr>
              <a:spcBef>
                <a:spcPct val="50000"/>
              </a:spcBef>
              <a:defRPr/>
            </a:pPr>
            <a:endParaRPr lang="en-GB">
              <a:cs typeface="+mn-cs"/>
            </a:endParaRPr>
          </a:p>
        </p:txBody>
      </p:sp>
      <p:sp>
        <p:nvSpPr>
          <p:cNvPr id="1029" name="Rectangle 7"/>
          <p:cNvSpPr>
            <a:spLocks noGrp="1" noChangeArrowheads="1"/>
          </p:cNvSpPr>
          <p:nvPr>
            <p:ph type="title"/>
          </p:nvPr>
        </p:nvSpPr>
        <p:spPr bwMode="auto">
          <a:xfrm>
            <a:off x="428625" y="114300"/>
            <a:ext cx="8256588"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0" name="Rectangle 8"/>
          <p:cNvSpPr>
            <a:spLocks noGrp="1" noChangeArrowheads="1"/>
          </p:cNvSpPr>
          <p:nvPr>
            <p:ph type="body" idx="1"/>
          </p:nvPr>
        </p:nvSpPr>
        <p:spPr bwMode="auto">
          <a:xfrm>
            <a:off x="400050" y="1447800"/>
            <a:ext cx="8272463" cy="4587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4411" name="Rectangle 59"/>
          <p:cNvSpPr>
            <a:spLocks noGrp="1" noChangeArrowheads="1"/>
          </p:cNvSpPr>
          <p:nvPr>
            <p:ph type="sldNum" sz="quarter" idx="4"/>
          </p:nvPr>
        </p:nvSpPr>
        <p:spPr bwMode="auto">
          <a:xfrm>
            <a:off x="438150" y="6550025"/>
            <a:ext cx="387350" cy="219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900">
                <a:solidFill>
                  <a:srgbClr val="848589"/>
                </a:solidFill>
                <a:cs typeface="+mn-cs"/>
              </a:defRPr>
            </a:lvl1pPr>
          </a:lstStyle>
          <a:p>
            <a:pPr>
              <a:defRPr/>
            </a:pPr>
            <a:fld id="{3DA7B62F-81A9-4D9E-A2A1-F90C91CD0AB9}" type="slidenum">
              <a:rPr lang="en-US"/>
              <a:pPr>
                <a:defRPr/>
              </a:pPr>
              <a:t>‹#›</a:t>
            </a:fld>
            <a:endParaRPr lang="en-US"/>
          </a:p>
        </p:txBody>
      </p:sp>
      <p:sp>
        <p:nvSpPr>
          <p:cNvPr id="1124412" name="Rectangle 60"/>
          <p:cNvSpPr>
            <a:spLocks noGrp="1" noChangeArrowheads="1"/>
          </p:cNvSpPr>
          <p:nvPr>
            <p:ph type="dt" sz="half" idx="2"/>
          </p:nvPr>
        </p:nvSpPr>
        <p:spPr bwMode="auto">
          <a:xfrm>
            <a:off x="836613" y="6550025"/>
            <a:ext cx="1114425" cy="219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900" smtClean="0">
                <a:solidFill>
                  <a:srgbClr val="848589"/>
                </a:solidFill>
                <a:cs typeface="+mn-cs"/>
              </a:defRPr>
            </a:lvl1pPr>
          </a:lstStyle>
          <a:p>
            <a:pPr>
              <a:defRPr/>
            </a:pPr>
            <a:fld id="{79845097-57C3-41F0-AD7B-CD7C23CAAF66}" type="datetime1">
              <a:rPr lang="en-US"/>
              <a:pPr>
                <a:defRPr/>
              </a:pPr>
              <a:t>1/29/2009</a:t>
            </a:fld>
            <a:endParaRPr lang="en-US"/>
          </a:p>
        </p:txBody>
      </p:sp>
      <p:sp>
        <p:nvSpPr>
          <p:cNvPr id="1124413" name="Rectangle 61"/>
          <p:cNvSpPr>
            <a:spLocks noGrp="1" noChangeArrowheads="1"/>
          </p:cNvSpPr>
          <p:nvPr>
            <p:ph type="ftr" sz="quarter" idx="3"/>
          </p:nvPr>
        </p:nvSpPr>
        <p:spPr bwMode="auto">
          <a:xfrm>
            <a:off x="1997075" y="6550025"/>
            <a:ext cx="5359400" cy="219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900">
                <a:solidFill>
                  <a:srgbClr val="848589"/>
                </a:solidFill>
                <a:cs typeface="+mn-cs"/>
              </a:defRPr>
            </a:lvl1pPr>
          </a:lstStyle>
          <a:p>
            <a:pPr>
              <a:defRPr/>
            </a:pPr>
            <a:r>
              <a:rPr lang="en-US"/>
              <a:t>© 2008 Hewlett-Packard Development Company, L.P.</a:t>
            </a:r>
          </a:p>
        </p:txBody>
      </p:sp>
      <p:pic>
        <p:nvPicPr>
          <p:cNvPr id="1034" name="Picture 5" descr="LABSLogo"/>
          <p:cNvPicPr>
            <a:picLocks noChangeAspect="1" noChangeArrowheads="1"/>
          </p:cNvPicPr>
          <p:nvPr userDrawn="1"/>
        </p:nvPicPr>
        <p:blipFill>
          <a:blip r:embed="rId14"/>
          <a:srcRect/>
          <a:stretch>
            <a:fillRect/>
          </a:stretch>
        </p:blipFill>
        <p:spPr bwMode="auto">
          <a:xfrm>
            <a:off x="8228013" y="6423025"/>
            <a:ext cx="596900" cy="239713"/>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722" r:id="rId1"/>
    <p:sldLayoutId id="2147483700" r:id="rId2"/>
    <p:sldLayoutId id="2147483699" r:id="rId3"/>
    <p:sldLayoutId id="2147483698" r:id="rId4"/>
    <p:sldLayoutId id="2147483697" r:id="rId5"/>
    <p:sldLayoutId id="2147483696" r:id="rId6"/>
    <p:sldLayoutId id="2147483695" r:id="rId7"/>
    <p:sldLayoutId id="2147483694" r:id="rId8"/>
    <p:sldLayoutId id="2147483693" r:id="rId9"/>
    <p:sldLayoutId id="2147483692" r:id="rId10"/>
    <p:sldLayoutId id="2147483691" r:id="rId11"/>
  </p:sldLayoutIdLst>
  <p:transition spd="med"/>
  <p:timing>
    <p:tnLst>
      <p:par>
        <p:cTn id="1" dur="indefinite" restart="never" nodeType="tmRoot"/>
      </p:par>
    </p:tnLst>
  </p:timing>
  <p:hf hdr="0"/>
  <p:txStyles>
    <p:titleStyle>
      <a:lvl1pPr algn="l" rtl="0" eaLnBrk="0" fontAlgn="base" hangingPunct="0">
        <a:lnSpc>
          <a:spcPct val="90000"/>
        </a:lnSpc>
        <a:spcBef>
          <a:spcPct val="25000"/>
        </a:spcBef>
        <a:spcAft>
          <a:spcPct val="0"/>
        </a:spcAft>
        <a:defRPr sz="3600">
          <a:solidFill>
            <a:schemeClr val="tx2"/>
          </a:solidFill>
          <a:latin typeface="Futura Hv" pitchFamily="34" charset="0"/>
          <a:ea typeface="+mj-ea"/>
          <a:cs typeface="+mj-cs"/>
        </a:defRPr>
      </a:lvl1pPr>
      <a:lvl2pPr algn="l" rtl="0" eaLnBrk="0" fontAlgn="base" hangingPunct="0">
        <a:lnSpc>
          <a:spcPct val="90000"/>
        </a:lnSpc>
        <a:spcBef>
          <a:spcPct val="25000"/>
        </a:spcBef>
        <a:spcAft>
          <a:spcPct val="0"/>
        </a:spcAft>
        <a:defRPr sz="3600">
          <a:solidFill>
            <a:schemeClr val="tx2"/>
          </a:solidFill>
          <a:latin typeface="Futura Hv" pitchFamily="34" charset="0"/>
        </a:defRPr>
      </a:lvl2pPr>
      <a:lvl3pPr algn="l" rtl="0" eaLnBrk="0" fontAlgn="base" hangingPunct="0">
        <a:lnSpc>
          <a:spcPct val="90000"/>
        </a:lnSpc>
        <a:spcBef>
          <a:spcPct val="25000"/>
        </a:spcBef>
        <a:spcAft>
          <a:spcPct val="0"/>
        </a:spcAft>
        <a:defRPr sz="3600">
          <a:solidFill>
            <a:schemeClr val="tx2"/>
          </a:solidFill>
          <a:latin typeface="Futura Hv" pitchFamily="34" charset="0"/>
        </a:defRPr>
      </a:lvl3pPr>
      <a:lvl4pPr algn="l" rtl="0" eaLnBrk="0" fontAlgn="base" hangingPunct="0">
        <a:lnSpc>
          <a:spcPct val="90000"/>
        </a:lnSpc>
        <a:spcBef>
          <a:spcPct val="25000"/>
        </a:spcBef>
        <a:spcAft>
          <a:spcPct val="0"/>
        </a:spcAft>
        <a:defRPr sz="3600">
          <a:solidFill>
            <a:schemeClr val="tx2"/>
          </a:solidFill>
          <a:latin typeface="Futura Hv" pitchFamily="34" charset="0"/>
        </a:defRPr>
      </a:lvl4pPr>
      <a:lvl5pPr algn="l" rtl="0" eaLnBrk="0" fontAlgn="base" hangingPunct="0">
        <a:lnSpc>
          <a:spcPct val="90000"/>
        </a:lnSpc>
        <a:spcBef>
          <a:spcPct val="25000"/>
        </a:spcBef>
        <a:spcAft>
          <a:spcPct val="0"/>
        </a:spcAft>
        <a:defRPr sz="3600">
          <a:solidFill>
            <a:schemeClr val="tx2"/>
          </a:solidFill>
          <a:latin typeface="Futura Hv" pitchFamily="34" charset="0"/>
        </a:defRPr>
      </a:lvl5pPr>
      <a:lvl6pPr marL="457200" algn="l" rtl="0" fontAlgn="base">
        <a:lnSpc>
          <a:spcPct val="90000"/>
        </a:lnSpc>
        <a:spcBef>
          <a:spcPct val="25000"/>
        </a:spcBef>
        <a:spcAft>
          <a:spcPct val="0"/>
        </a:spcAft>
        <a:defRPr sz="3600">
          <a:solidFill>
            <a:schemeClr val="tx2"/>
          </a:solidFill>
          <a:latin typeface="Futura Bk" pitchFamily="34" charset="0"/>
        </a:defRPr>
      </a:lvl6pPr>
      <a:lvl7pPr marL="914400" algn="l" rtl="0" fontAlgn="base">
        <a:lnSpc>
          <a:spcPct val="90000"/>
        </a:lnSpc>
        <a:spcBef>
          <a:spcPct val="25000"/>
        </a:spcBef>
        <a:spcAft>
          <a:spcPct val="0"/>
        </a:spcAft>
        <a:defRPr sz="3600">
          <a:solidFill>
            <a:schemeClr val="tx2"/>
          </a:solidFill>
          <a:latin typeface="Futura Bk" pitchFamily="34" charset="0"/>
        </a:defRPr>
      </a:lvl7pPr>
      <a:lvl8pPr marL="1371600" algn="l" rtl="0" fontAlgn="base">
        <a:lnSpc>
          <a:spcPct val="90000"/>
        </a:lnSpc>
        <a:spcBef>
          <a:spcPct val="25000"/>
        </a:spcBef>
        <a:spcAft>
          <a:spcPct val="0"/>
        </a:spcAft>
        <a:defRPr sz="3600">
          <a:solidFill>
            <a:schemeClr val="tx2"/>
          </a:solidFill>
          <a:latin typeface="Futura Bk" pitchFamily="34" charset="0"/>
        </a:defRPr>
      </a:lvl8pPr>
      <a:lvl9pPr marL="1828800" algn="l" rtl="0" fontAlgn="base">
        <a:lnSpc>
          <a:spcPct val="90000"/>
        </a:lnSpc>
        <a:spcBef>
          <a:spcPct val="25000"/>
        </a:spcBef>
        <a:spcAft>
          <a:spcPct val="0"/>
        </a:spcAft>
        <a:defRPr sz="3600">
          <a:solidFill>
            <a:schemeClr val="tx2"/>
          </a:solidFill>
          <a:latin typeface="Futura Bk" pitchFamily="34" charset="0"/>
        </a:defRPr>
      </a:lvl9pPr>
    </p:titleStyle>
    <p:bodyStyle>
      <a:lvl1pPr marL="228600" indent="-228600" algn="l" rtl="0" eaLnBrk="0" fontAlgn="base" hangingPunct="0">
        <a:lnSpc>
          <a:spcPct val="90000"/>
        </a:lnSpc>
        <a:spcBef>
          <a:spcPct val="25000"/>
        </a:spcBef>
        <a:spcAft>
          <a:spcPct val="10000"/>
        </a:spcAft>
        <a:buClr>
          <a:srgbClr val="CBC9BD"/>
        </a:buClr>
        <a:buSzPct val="80000"/>
        <a:buChar char="•"/>
        <a:defRPr sz="2800">
          <a:solidFill>
            <a:schemeClr val="tx1"/>
          </a:solidFill>
          <a:latin typeface="Futura Hv" pitchFamily="34" charset="0"/>
          <a:ea typeface="+mn-ea"/>
          <a:cs typeface="+mn-cs"/>
        </a:defRPr>
      </a:lvl1pPr>
      <a:lvl2pPr marL="571500" indent="-228600" algn="l" rtl="0" eaLnBrk="0" fontAlgn="base" hangingPunct="0">
        <a:lnSpc>
          <a:spcPct val="90000"/>
        </a:lnSpc>
        <a:spcBef>
          <a:spcPct val="25000"/>
        </a:spcBef>
        <a:spcAft>
          <a:spcPct val="10000"/>
        </a:spcAft>
        <a:buClr>
          <a:srgbClr val="CBC9BD"/>
        </a:buClr>
        <a:buFont typeface="Futura Hv" pitchFamily="34" charset="0"/>
        <a:buChar char="−"/>
        <a:defRPr sz="2400">
          <a:solidFill>
            <a:schemeClr val="tx1"/>
          </a:solidFill>
          <a:latin typeface="Futura Hv" pitchFamily="34" charset="0"/>
        </a:defRPr>
      </a:lvl2pPr>
      <a:lvl3pPr marL="914400" indent="-228600" algn="l" rtl="0" eaLnBrk="0" fontAlgn="base" hangingPunct="0">
        <a:lnSpc>
          <a:spcPct val="90000"/>
        </a:lnSpc>
        <a:spcBef>
          <a:spcPct val="25000"/>
        </a:spcBef>
        <a:spcAft>
          <a:spcPct val="10000"/>
        </a:spcAft>
        <a:buClr>
          <a:srgbClr val="CBC9BD"/>
        </a:buClr>
        <a:buChar char="•"/>
        <a:defRPr sz="2000">
          <a:solidFill>
            <a:schemeClr val="tx1"/>
          </a:solidFill>
          <a:latin typeface="Futura Hv" pitchFamily="34" charset="0"/>
        </a:defRPr>
      </a:lvl3pPr>
      <a:lvl4pPr marL="1257300" indent="-228600" algn="l" rtl="0" eaLnBrk="0" fontAlgn="base" hangingPunct="0">
        <a:lnSpc>
          <a:spcPct val="90000"/>
        </a:lnSpc>
        <a:spcBef>
          <a:spcPct val="25000"/>
        </a:spcBef>
        <a:spcAft>
          <a:spcPct val="10000"/>
        </a:spcAft>
        <a:buClr>
          <a:srgbClr val="CBC9BD"/>
        </a:buClr>
        <a:buFont typeface="Futura Hv" pitchFamily="34" charset="0"/>
        <a:buChar char="−"/>
        <a:defRPr sz="2000">
          <a:solidFill>
            <a:schemeClr val="tx1"/>
          </a:solidFill>
          <a:latin typeface="Futura Hv" pitchFamily="34" charset="0"/>
        </a:defRPr>
      </a:lvl4pPr>
      <a:lvl5pPr marL="1600200" indent="-228600" algn="l" rtl="0" eaLnBrk="0" fontAlgn="base" hangingPunct="0">
        <a:lnSpc>
          <a:spcPct val="90000"/>
        </a:lnSpc>
        <a:spcBef>
          <a:spcPct val="25000"/>
        </a:spcBef>
        <a:spcAft>
          <a:spcPct val="10000"/>
        </a:spcAft>
        <a:buClr>
          <a:srgbClr val="CBC9BD"/>
        </a:buClr>
        <a:buChar char="•"/>
        <a:defRPr sz="2000">
          <a:solidFill>
            <a:schemeClr val="tx1"/>
          </a:solidFill>
          <a:latin typeface="Futura Hv" pitchFamily="34" charset="0"/>
        </a:defRPr>
      </a:lvl5pPr>
      <a:lvl6pPr marL="2057400" indent="-228600" algn="l" rtl="0" fontAlgn="base">
        <a:lnSpc>
          <a:spcPct val="90000"/>
        </a:lnSpc>
        <a:spcBef>
          <a:spcPct val="25000"/>
        </a:spcBef>
        <a:spcAft>
          <a:spcPct val="10000"/>
        </a:spcAft>
        <a:buClr>
          <a:srgbClr val="CBC9BD"/>
        </a:buClr>
        <a:buChar char="•"/>
        <a:defRPr sz="2000">
          <a:solidFill>
            <a:schemeClr val="tx1"/>
          </a:solidFill>
          <a:latin typeface="+mn-lt"/>
        </a:defRPr>
      </a:lvl6pPr>
      <a:lvl7pPr marL="2514600" indent="-228600" algn="l" rtl="0" fontAlgn="base">
        <a:lnSpc>
          <a:spcPct val="90000"/>
        </a:lnSpc>
        <a:spcBef>
          <a:spcPct val="25000"/>
        </a:spcBef>
        <a:spcAft>
          <a:spcPct val="10000"/>
        </a:spcAft>
        <a:buClr>
          <a:srgbClr val="CBC9BD"/>
        </a:buClr>
        <a:buChar char="•"/>
        <a:defRPr sz="2000">
          <a:solidFill>
            <a:schemeClr val="tx1"/>
          </a:solidFill>
          <a:latin typeface="+mn-lt"/>
        </a:defRPr>
      </a:lvl7pPr>
      <a:lvl8pPr marL="2971800" indent="-228600" algn="l" rtl="0" fontAlgn="base">
        <a:lnSpc>
          <a:spcPct val="90000"/>
        </a:lnSpc>
        <a:spcBef>
          <a:spcPct val="25000"/>
        </a:spcBef>
        <a:spcAft>
          <a:spcPct val="10000"/>
        </a:spcAft>
        <a:buClr>
          <a:srgbClr val="CBC9BD"/>
        </a:buClr>
        <a:buChar char="•"/>
        <a:defRPr sz="2000">
          <a:solidFill>
            <a:schemeClr val="tx1"/>
          </a:solidFill>
          <a:latin typeface="+mn-lt"/>
        </a:defRPr>
      </a:lvl8pPr>
      <a:lvl9pPr marL="3429000" indent="-228600" algn="l" rtl="0" fontAlgn="base">
        <a:lnSpc>
          <a:spcPct val="90000"/>
        </a:lnSpc>
        <a:spcBef>
          <a:spcPct val="25000"/>
        </a:spcBef>
        <a:spcAft>
          <a:spcPct val="10000"/>
        </a:spcAft>
        <a:buClr>
          <a:srgbClr val="CBC9BD"/>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1" r:id="rId1"/>
    <p:sldLayoutId id="2147483710" r:id="rId2"/>
    <p:sldLayoutId id="2147483709" r:id="rId3"/>
    <p:sldLayoutId id="2147483708" r:id="rId4"/>
    <p:sldLayoutId id="2147483707" r:id="rId5"/>
    <p:sldLayoutId id="2147483706" r:id="rId6"/>
    <p:sldLayoutId id="2147483705" r:id="rId7"/>
    <p:sldLayoutId id="2147483704" r:id="rId8"/>
    <p:sldLayoutId id="2147483703" r:id="rId9"/>
    <p:sldLayoutId id="2147483702" r:id="rId10"/>
    <p:sldLayoutId id="2147483701" r:id="rId11"/>
  </p:sldLayoutIdLst>
  <p:transition spd="med"/>
  <p:timing>
    <p:tnLst>
      <p:par>
        <p:cTn id="1" dur="indefinite" restart="never" nodeType="tmRoot"/>
      </p:par>
    </p:tnLst>
  </p:timing>
  <p:hf hdr="0"/>
  <p:txStyles>
    <p:titleStyle>
      <a:lvl1pPr algn="l" rtl="0" eaLnBrk="0" fontAlgn="base" hangingPunct="0">
        <a:spcBef>
          <a:spcPct val="0"/>
        </a:spcBef>
        <a:spcAft>
          <a:spcPct val="0"/>
        </a:spcAft>
        <a:defRPr sz="3600">
          <a:solidFill>
            <a:schemeClr val="accent1"/>
          </a:solidFill>
          <a:latin typeface="Futura Hv" pitchFamily="34" charset="0"/>
          <a:ea typeface="+mj-ea"/>
          <a:cs typeface="+mj-cs"/>
        </a:defRPr>
      </a:lvl1pPr>
      <a:lvl2pPr algn="l" rtl="0" eaLnBrk="0" fontAlgn="base" hangingPunct="0">
        <a:spcBef>
          <a:spcPct val="0"/>
        </a:spcBef>
        <a:spcAft>
          <a:spcPct val="0"/>
        </a:spcAft>
        <a:defRPr sz="3600">
          <a:solidFill>
            <a:schemeClr val="accent1"/>
          </a:solidFill>
          <a:latin typeface="Futura Hv" pitchFamily="34" charset="0"/>
        </a:defRPr>
      </a:lvl2pPr>
      <a:lvl3pPr algn="l" rtl="0" eaLnBrk="0" fontAlgn="base" hangingPunct="0">
        <a:spcBef>
          <a:spcPct val="0"/>
        </a:spcBef>
        <a:spcAft>
          <a:spcPct val="0"/>
        </a:spcAft>
        <a:defRPr sz="3600">
          <a:solidFill>
            <a:schemeClr val="accent1"/>
          </a:solidFill>
          <a:latin typeface="Futura Hv" pitchFamily="34" charset="0"/>
        </a:defRPr>
      </a:lvl3pPr>
      <a:lvl4pPr algn="l" rtl="0" eaLnBrk="0" fontAlgn="base" hangingPunct="0">
        <a:spcBef>
          <a:spcPct val="0"/>
        </a:spcBef>
        <a:spcAft>
          <a:spcPct val="0"/>
        </a:spcAft>
        <a:defRPr sz="3600">
          <a:solidFill>
            <a:schemeClr val="accent1"/>
          </a:solidFill>
          <a:latin typeface="Futura Hv" pitchFamily="34" charset="0"/>
        </a:defRPr>
      </a:lvl4pPr>
      <a:lvl5pPr algn="l" rtl="0" eaLnBrk="0" fontAlgn="base" hangingPunct="0">
        <a:spcBef>
          <a:spcPct val="0"/>
        </a:spcBef>
        <a:spcAft>
          <a:spcPct val="0"/>
        </a:spcAft>
        <a:defRPr sz="3600">
          <a:solidFill>
            <a:schemeClr val="accent1"/>
          </a:solidFill>
          <a:latin typeface="Futura Hv" pitchFamily="34" charset="0"/>
        </a:defRPr>
      </a:lvl5pPr>
      <a:lvl6pPr marL="457200" algn="l" rtl="0" fontAlgn="base">
        <a:spcBef>
          <a:spcPct val="0"/>
        </a:spcBef>
        <a:spcAft>
          <a:spcPct val="0"/>
        </a:spcAft>
        <a:defRPr sz="3600">
          <a:solidFill>
            <a:schemeClr val="accent1"/>
          </a:solidFill>
          <a:latin typeface="Futura Bk" pitchFamily="34" charset="0"/>
        </a:defRPr>
      </a:lvl6pPr>
      <a:lvl7pPr marL="914400" algn="l" rtl="0" fontAlgn="base">
        <a:spcBef>
          <a:spcPct val="0"/>
        </a:spcBef>
        <a:spcAft>
          <a:spcPct val="0"/>
        </a:spcAft>
        <a:defRPr sz="3600">
          <a:solidFill>
            <a:schemeClr val="accent1"/>
          </a:solidFill>
          <a:latin typeface="Futura Bk" pitchFamily="34" charset="0"/>
        </a:defRPr>
      </a:lvl7pPr>
      <a:lvl8pPr marL="1371600" algn="l" rtl="0" fontAlgn="base">
        <a:spcBef>
          <a:spcPct val="0"/>
        </a:spcBef>
        <a:spcAft>
          <a:spcPct val="0"/>
        </a:spcAft>
        <a:defRPr sz="3600">
          <a:solidFill>
            <a:schemeClr val="accent1"/>
          </a:solidFill>
          <a:latin typeface="Futura Bk" pitchFamily="34" charset="0"/>
        </a:defRPr>
      </a:lvl8pPr>
      <a:lvl9pPr marL="1828800" algn="l" rtl="0" fontAlgn="base">
        <a:spcBef>
          <a:spcPct val="0"/>
        </a:spcBef>
        <a:spcAft>
          <a:spcPct val="0"/>
        </a:spcAft>
        <a:defRPr sz="3600">
          <a:solidFill>
            <a:schemeClr val="accent1"/>
          </a:solidFill>
          <a:latin typeface="Futura Bk" pitchFamily="34" charset="0"/>
        </a:defRPr>
      </a:lvl9pPr>
    </p:titleStyle>
    <p:bodyStyle>
      <a:lvl1pPr marL="285750" indent="-285750" algn="l" rtl="0" eaLnBrk="0" fontAlgn="base" hangingPunct="0">
        <a:lnSpc>
          <a:spcPct val="90000"/>
        </a:lnSpc>
        <a:spcBef>
          <a:spcPct val="30000"/>
        </a:spcBef>
        <a:spcAft>
          <a:spcPct val="10000"/>
        </a:spcAft>
        <a:buClr>
          <a:srgbClr val="0072B5"/>
        </a:buClr>
        <a:buSzPct val="75000"/>
        <a:buChar char="•"/>
        <a:defRPr sz="2800">
          <a:solidFill>
            <a:schemeClr val="bg1"/>
          </a:solidFill>
          <a:latin typeface="Futura Hv" pitchFamily="34" charset="0"/>
          <a:ea typeface="+mn-ea"/>
          <a:cs typeface="+mn-cs"/>
        </a:defRPr>
      </a:lvl1pPr>
      <a:lvl2pPr marL="800100" indent="-228600" algn="l" rtl="0" eaLnBrk="0" fontAlgn="base" hangingPunct="0">
        <a:lnSpc>
          <a:spcPct val="90000"/>
        </a:lnSpc>
        <a:spcBef>
          <a:spcPct val="10000"/>
        </a:spcBef>
        <a:spcAft>
          <a:spcPct val="10000"/>
        </a:spcAft>
        <a:buClr>
          <a:srgbClr val="0072B5"/>
        </a:buClr>
        <a:buSzPct val="75000"/>
        <a:buChar char="•"/>
        <a:defRPr sz="2400">
          <a:solidFill>
            <a:schemeClr val="bg1"/>
          </a:solidFill>
          <a:latin typeface="Futura Hv" pitchFamily="34" charset="0"/>
        </a:defRPr>
      </a:lvl2pPr>
      <a:lvl3pPr marL="1257300" indent="-228600" algn="l" rtl="0" eaLnBrk="0" fontAlgn="base" hangingPunct="0">
        <a:lnSpc>
          <a:spcPct val="90000"/>
        </a:lnSpc>
        <a:spcBef>
          <a:spcPct val="10000"/>
        </a:spcBef>
        <a:spcAft>
          <a:spcPct val="10000"/>
        </a:spcAft>
        <a:buClr>
          <a:srgbClr val="0072B5"/>
        </a:buClr>
        <a:buSzPct val="75000"/>
        <a:buChar char="•"/>
        <a:defRPr sz="2000">
          <a:solidFill>
            <a:schemeClr val="bg1"/>
          </a:solidFill>
          <a:latin typeface="Futura Hv" pitchFamily="34" charset="0"/>
        </a:defRPr>
      </a:lvl3pPr>
      <a:lvl4pPr marL="1714500" indent="-228600" algn="l" rtl="0" eaLnBrk="0" fontAlgn="base" hangingPunct="0">
        <a:lnSpc>
          <a:spcPct val="90000"/>
        </a:lnSpc>
        <a:spcBef>
          <a:spcPct val="10000"/>
        </a:spcBef>
        <a:spcAft>
          <a:spcPct val="10000"/>
        </a:spcAft>
        <a:buClr>
          <a:srgbClr val="0072B5"/>
        </a:buClr>
        <a:buSzPct val="75000"/>
        <a:buChar char="•"/>
        <a:defRPr sz="2000">
          <a:solidFill>
            <a:schemeClr val="bg1"/>
          </a:solidFill>
          <a:latin typeface="Futura Hv" pitchFamily="34" charset="0"/>
        </a:defRPr>
      </a:lvl4pPr>
      <a:lvl5pPr marL="2171700" indent="-228600" algn="l" rtl="0" eaLnBrk="0" fontAlgn="base" hangingPunct="0">
        <a:lnSpc>
          <a:spcPct val="90000"/>
        </a:lnSpc>
        <a:spcBef>
          <a:spcPct val="10000"/>
        </a:spcBef>
        <a:spcAft>
          <a:spcPct val="10000"/>
        </a:spcAft>
        <a:buClr>
          <a:srgbClr val="0072B5"/>
        </a:buClr>
        <a:buSzPct val="75000"/>
        <a:buChar char="•"/>
        <a:defRPr sz="2000">
          <a:solidFill>
            <a:schemeClr val="bg1"/>
          </a:solidFill>
          <a:latin typeface="Futura Hv" pitchFamily="34" charset="0"/>
        </a:defRPr>
      </a:lvl5pPr>
      <a:lvl6pPr marL="2628900" indent="-228600" algn="l" rtl="0" fontAlgn="base">
        <a:lnSpc>
          <a:spcPct val="90000"/>
        </a:lnSpc>
        <a:spcBef>
          <a:spcPct val="10000"/>
        </a:spcBef>
        <a:spcAft>
          <a:spcPct val="10000"/>
        </a:spcAft>
        <a:buClr>
          <a:srgbClr val="0072B5"/>
        </a:buClr>
        <a:buSzPct val="75000"/>
        <a:buChar char="•"/>
        <a:defRPr sz="2000">
          <a:solidFill>
            <a:schemeClr val="bg1"/>
          </a:solidFill>
          <a:latin typeface="+mn-lt"/>
        </a:defRPr>
      </a:lvl6pPr>
      <a:lvl7pPr marL="3086100" indent="-228600" algn="l" rtl="0" fontAlgn="base">
        <a:lnSpc>
          <a:spcPct val="90000"/>
        </a:lnSpc>
        <a:spcBef>
          <a:spcPct val="10000"/>
        </a:spcBef>
        <a:spcAft>
          <a:spcPct val="10000"/>
        </a:spcAft>
        <a:buClr>
          <a:srgbClr val="0072B5"/>
        </a:buClr>
        <a:buSzPct val="75000"/>
        <a:buChar char="•"/>
        <a:defRPr sz="2000">
          <a:solidFill>
            <a:schemeClr val="bg1"/>
          </a:solidFill>
          <a:latin typeface="+mn-lt"/>
        </a:defRPr>
      </a:lvl7pPr>
      <a:lvl8pPr marL="3543300" indent="-228600" algn="l" rtl="0" fontAlgn="base">
        <a:lnSpc>
          <a:spcPct val="90000"/>
        </a:lnSpc>
        <a:spcBef>
          <a:spcPct val="10000"/>
        </a:spcBef>
        <a:spcAft>
          <a:spcPct val="10000"/>
        </a:spcAft>
        <a:buClr>
          <a:srgbClr val="0072B5"/>
        </a:buClr>
        <a:buSzPct val="75000"/>
        <a:buChar char="•"/>
        <a:defRPr sz="2000">
          <a:solidFill>
            <a:schemeClr val="bg1"/>
          </a:solidFill>
          <a:latin typeface="+mn-lt"/>
        </a:defRPr>
      </a:lvl8pPr>
      <a:lvl9pPr marL="4000500" indent="-228600" algn="l" rtl="0" fontAlgn="base">
        <a:lnSpc>
          <a:spcPct val="90000"/>
        </a:lnSpc>
        <a:spcBef>
          <a:spcPct val="10000"/>
        </a:spcBef>
        <a:spcAft>
          <a:spcPct val="10000"/>
        </a:spcAft>
        <a:buClr>
          <a:srgbClr val="0072B5"/>
        </a:buClr>
        <a:buSzPct val="75000"/>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28625" y="114300"/>
            <a:ext cx="8245475"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5603" name="Rectangle 3"/>
          <p:cNvSpPr>
            <a:spLocks noGrp="1" noChangeArrowheads="1"/>
          </p:cNvSpPr>
          <p:nvPr>
            <p:ph type="body" idx="1"/>
          </p:nvPr>
        </p:nvSpPr>
        <p:spPr bwMode="auto">
          <a:xfrm>
            <a:off x="400050" y="1447800"/>
            <a:ext cx="8272463" cy="5038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03588" name="Rectangle 4"/>
          <p:cNvSpPr>
            <a:spLocks noChangeArrowheads="1"/>
          </p:cNvSpPr>
          <p:nvPr/>
        </p:nvSpPr>
        <p:spPr bwMode="ltGray">
          <a:xfrm>
            <a:off x="0" y="1171575"/>
            <a:ext cx="257175" cy="5686425"/>
          </a:xfrm>
          <a:prstGeom prst="rect">
            <a:avLst/>
          </a:prstGeom>
          <a:solidFill>
            <a:srgbClr val="0071B4"/>
          </a:solidFill>
          <a:ln w="9525">
            <a:noFill/>
            <a:miter lim="800000"/>
            <a:headEnd/>
            <a:tailEnd/>
          </a:ln>
          <a:effectLst/>
        </p:spPr>
        <p:txBody>
          <a:bodyPr wrap="none" anchor="ctr"/>
          <a:lstStyle/>
          <a:p>
            <a:pPr>
              <a:spcBef>
                <a:spcPct val="50000"/>
              </a:spcBef>
              <a:defRPr/>
            </a:pPr>
            <a:endParaRPr lang="en-GB">
              <a:cs typeface="+mn-cs"/>
            </a:endParaRPr>
          </a:p>
        </p:txBody>
      </p:sp>
      <p:sp>
        <p:nvSpPr>
          <p:cNvPr id="1603589" name="Rectangle 5"/>
          <p:cNvSpPr>
            <a:spLocks noChangeArrowheads="1"/>
          </p:cNvSpPr>
          <p:nvPr/>
        </p:nvSpPr>
        <p:spPr bwMode="ltGray">
          <a:xfrm>
            <a:off x="0" y="0"/>
            <a:ext cx="257175" cy="1114425"/>
          </a:xfrm>
          <a:prstGeom prst="rect">
            <a:avLst/>
          </a:prstGeom>
          <a:solidFill>
            <a:srgbClr val="0071B4"/>
          </a:solidFill>
          <a:ln w="9525">
            <a:noFill/>
            <a:miter lim="800000"/>
            <a:headEnd/>
            <a:tailEnd/>
          </a:ln>
          <a:effectLst/>
        </p:spPr>
        <p:txBody>
          <a:bodyPr wrap="none" anchor="ctr"/>
          <a:lstStyle/>
          <a:p>
            <a:pPr>
              <a:spcBef>
                <a:spcPct val="50000"/>
              </a:spcBef>
              <a:defRPr/>
            </a:pPr>
            <a:endParaRPr lang="en-GB">
              <a:cs typeface="+mn-cs"/>
            </a:endParaRPr>
          </a:p>
        </p:txBody>
      </p:sp>
      <p:sp>
        <p:nvSpPr>
          <p:cNvPr id="1603593" name="Rectangle 9"/>
          <p:cNvSpPr>
            <a:spLocks noGrp="1" noChangeArrowheads="1"/>
          </p:cNvSpPr>
          <p:nvPr>
            <p:ph type="ftr" sz="quarter" idx="3"/>
          </p:nvPr>
        </p:nvSpPr>
        <p:spPr bwMode="auto">
          <a:xfrm>
            <a:off x="1997075" y="6550025"/>
            <a:ext cx="5359400" cy="219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900">
                <a:solidFill>
                  <a:srgbClr val="848589"/>
                </a:solidFill>
                <a:cs typeface="+mn-cs"/>
              </a:defRPr>
            </a:lvl1pPr>
          </a:lstStyle>
          <a:p>
            <a:pPr>
              <a:defRPr/>
            </a:pPr>
            <a:r>
              <a:rPr lang="en-US"/>
              <a:t>© 2008 Hewlett-Packard Development Company, L.P.</a:t>
            </a:r>
          </a:p>
        </p:txBody>
      </p:sp>
    </p:spTree>
  </p:cSld>
  <p:clrMap bg1="lt1" tx1="dk1" bg2="lt2" tx2="dk2" accent1="accent1" accent2="accent2" accent3="accent3" accent4="accent4" accent5="accent5" accent6="accent6" hlink="hlink" folHlink="folHlink"/>
  <p:sldLayoutIdLst>
    <p:sldLayoutId id="2147483723" r:id="rId1"/>
    <p:sldLayoutId id="2147483721" r:id="rId2"/>
    <p:sldLayoutId id="2147483720" r:id="rId3"/>
    <p:sldLayoutId id="2147483719" r:id="rId4"/>
    <p:sldLayoutId id="2147483718" r:id="rId5"/>
    <p:sldLayoutId id="2147483717" r:id="rId6"/>
    <p:sldLayoutId id="2147483716" r:id="rId7"/>
    <p:sldLayoutId id="2147483715" r:id="rId8"/>
    <p:sldLayoutId id="2147483714" r:id="rId9"/>
    <p:sldLayoutId id="2147483713" r:id="rId10"/>
    <p:sldLayoutId id="2147483712" r:id="rId11"/>
  </p:sldLayoutIdLst>
  <p:transition/>
  <p:timing>
    <p:tnLst>
      <p:par>
        <p:cTn id="1" dur="indefinite" restart="never" nodeType="tmRoot"/>
      </p:par>
    </p:tnLst>
  </p:timing>
  <p:hf hdr="0"/>
  <p:txStyles>
    <p:titleStyle>
      <a:lvl1pPr algn="l" rtl="0" eaLnBrk="0" fontAlgn="base" hangingPunct="0">
        <a:lnSpc>
          <a:spcPct val="90000"/>
        </a:lnSpc>
        <a:spcBef>
          <a:spcPct val="25000"/>
        </a:spcBef>
        <a:spcAft>
          <a:spcPct val="0"/>
        </a:spcAft>
        <a:defRPr sz="3600">
          <a:solidFill>
            <a:schemeClr val="tx2"/>
          </a:solidFill>
          <a:latin typeface="Futura Hv" pitchFamily="34" charset="0"/>
          <a:ea typeface="+mj-ea"/>
          <a:cs typeface="+mj-cs"/>
        </a:defRPr>
      </a:lvl1pPr>
      <a:lvl2pPr algn="l" rtl="0" eaLnBrk="0" fontAlgn="base" hangingPunct="0">
        <a:lnSpc>
          <a:spcPct val="90000"/>
        </a:lnSpc>
        <a:spcBef>
          <a:spcPct val="25000"/>
        </a:spcBef>
        <a:spcAft>
          <a:spcPct val="0"/>
        </a:spcAft>
        <a:defRPr sz="3600">
          <a:solidFill>
            <a:schemeClr val="tx2"/>
          </a:solidFill>
          <a:latin typeface="Futura Hv" pitchFamily="34" charset="0"/>
        </a:defRPr>
      </a:lvl2pPr>
      <a:lvl3pPr algn="l" rtl="0" eaLnBrk="0" fontAlgn="base" hangingPunct="0">
        <a:lnSpc>
          <a:spcPct val="90000"/>
        </a:lnSpc>
        <a:spcBef>
          <a:spcPct val="25000"/>
        </a:spcBef>
        <a:spcAft>
          <a:spcPct val="0"/>
        </a:spcAft>
        <a:defRPr sz="3600">
          <a:solidFill>
            <a:schemeClr val="tx2"/>
          </a:solidFill>
          <a:latin typeface="Futura Hv" pitchFamily="34" charset="0"/>
        </a:defRPr>
      </a:lvl3pPr>
      <a:lvl4pPr algn="l" rtl="0" eaLnBrk="0" fontAlgn="base" hangingPunct="0">
        <a:lnSpc>
          <a:spcPct val="90000"/>
        </a:lnSpc>
        <a:spcBef>
          <a:spcPct val="25000"/>
        </a:spcBef>
        <a:spcAft>
          <a:spcPct val="0"/>
        </a:spcAft>
        <a:defRPr sz="3600">
          <a:solidFill>
            <a:schemeClr val="tx2"/>
          </a:solidFill>
          <a:latin typeface="Futura Hv" pitchFamily="34" charset="0"/>
        </a:defRPr>
      </a:lvl4pPr>
      <a:lvl5pPr algn="l" rtl="0" eaLnBrk="0" fontAlgn="base" hangingPunct="0">
        <a:lnSpc>
          <a:spcPct val="90000"/>
        </a:lnSpc>
        <a:spcBef>
          <a:spcPct val="25000"/>
        </a:spcBef>
        <a:spcAft>
          <a:spcPct val="0"/>
        </a:spcAft>
        <a:defRPr sz="3600">
          <a:solidFill>
            <a:schemeClr val="tx2"/>
          </a:solidFill>
          <a:latin typeface="Futura Hv" pitchFamily="34" charset="0"/>
        </a:defRPr>
      </a:lvl5pPr>
      <a:lvl6pPr marL="457200" algn="l" rtl="0" fontAlgn="base">
        <a:lnSpc>
          <a:spcPct val="90000"/>
        </a:lnSpc>
        <a:spcBef>
          <a:spcPct val="25000"/>
        </a:spcBef>
        <a:spcAft>
          <a:spcPct val="0"/>
        </a:spcAft>
        <a:defRPr sz="3600">
          <a:solidFill>
            <a:schemeClr val="tx2"/>
          </a:solidFill>
          <a:latin typeface="Futura Bk" pitchFamily="34" charset="0"/>
        </a:defRPr>
      </a:lvl6pPr>
      <a:lvl7pPr marL="914400" algn="l" rtl="0" fontAlgn="base">
        <a:lnSpc>
          <a:spcPct val="90000"/>
        </a:lnSpc>
        <a:spcBef>
          <a:spcPct val="25000"/>
        </a:spcBef>
        <a:spcAft>
          <a:spcPct val="0"/>
        </a:spcAft>
        <a:defRPr sz="3600">
          <a:solidFill>
            <a:schemeClr val="tx2"/>
          </a:solidFill>
          <a:latin typeface="Futura Bk" pitchFamily="34" charset="0"/>
        </a:defRPr>
      </a:lvl7pPr>
      <a:lvl8pPr marL="1371600" algn="l" rtl="0" fontAlgn="base">
        <a:lnSpc>
          <a:spcPct val="90000"/>
        </a:lnSpc>
        <a:spcBef>
          <a:spcPct val="25000"/>
        </a:spcBef>
        <a:spcAft>
          <a:spcPct val="0"/>
        </a:spcAft>
        <a:defRPr sz="3600">
          <a:solidFill>
            <a:schemeClr val="tx2"/>
          </a:solidFill>
          <a:latin typeface="Futura Bk" pitchFamily="34" charset="0"/>
        </a:defRPr>
      </a:lvl8pPr>
      <a:lvl9pPr marL="1828800" algn="l" rtl="0" fontAlgn="base">
        <a:lnSpc>
          <a:spcPct val="90000"/>
        </a:lnSpc>
        <a:spcBef>
          <a:spcPct val="25000"/>
        </a:spcBef>
        <a:spcAft>
          <a:spcPct val="0"/>
        </a:spcAft>
        <a:defRPr sz="3600">
          <a:solidFill>
            <a:schemeClr val="tx2"/>
          </a:solidFill>
          <a:latin typeface="Futura Bk" pitchFamily="34" charset="0"/>
        </a:defRPr>
      </a:lvl9pPr>
    </p:titleStyle>
    <p:bodyStyle>
      <a:lvl1pPr marL="228600" indent="-228600" algn="l" rtl="0" eaLnBrk="0" fontAlgn="base" hangingPunct="0">
        <a:lnSpc>
          <a:spcPct val="90000"/>
        </a:lnSpc>
        <a:spcBef>
          <a:spcPct val="25000"/>
        </a:spcBef>
        <a:spcAft>
          <a:spcPct val="10000"/>
        </a:spcAft>
        <a:buClr>
          <a:srgbClr val="ABA69F"/>
        </a:buClr>
        <a:buSzPct val="80000"/>
        <a:buChar char="•"/>
        <a:defRPr sz="2800">
          <a:solidFill>
            <a:schemeClr val="tx1"/>
          </a:solidFill>
          <a:latin typeface="Futura Hv" pitchFamily="34" charset="0"/>
          <a:ea typeface="+mn-ea"/>
          <a:cs typeface="+mn-cs"/>
        </a:defRPr>
      </a:lvl1pPr>
      <a:lvl2pPr marL="571500" indent="-228600" algn="l" rtl="0" eaLnBrk="0" fontAlgn="base" hangingPunct="0">
        <a:lnSpc>
          <a:spcPct val="90000"/>
        </a:lnSpc>
        <a:spcBef>
          <a:spcPct val="25000"/>
        </a:spcBef>
        <a:spcAft>
          <a:spcPct val="10000"/>
        </a:spcAft>
        <a:buClr>
          <a:srgbClr val="ABA69F"/>
        </a:buClr>
        <a:buFont typeface="Futura Hv" pitchFamily="34" charset="0"/>
        <a:buChar char="−"/>
        <a:defRPr sz="2400">
          <a:solidFill>
            <a:schemeClr val="tx1"/>
          </a:solidFill>
          <a:latin typeface="Futura Hv" pitchFamily="34" charset="0"/>
        </a:defRPr>
      </a:lvl2pPr>
      <a:lvl3pPr marL="914400" indent="-228600" algn="l" rtl="0" eaLnBrk="0" fontAlgn="base" hangingPunct="0">
        <a:lnSpc>
          <a:spcPct val="90000"/>
        </a:lnSpc>
        <a:spcBef>
          <a:spcPct val="25000"/>
        </a:spcBef>
        <a:spcAft>
          <a:spcPct val="10000"/>
        </a:spcAft>
        <a:buClr>
          <a:srgbClr val="ABA69F"/>
        </a:buClr>
        <a:buChar char="•"/>
        <a:defRPr sz="2000">
          <a:solidFill>
            <a:schemeClr val="tx1"/>
          </a:solidFill>
          <a:latin typeface="Futura Hv" pitchFamily="34" charset="0"/>
        </a:defRPr>
      </a:lvl3pPr>
      <a:lvl4pPr marL="1257300" indent="-228600" algn="l" rtl="0" eaLnBrk="0" fontAlgn="base" hangingPunct="0">
        <a:lnSpc>
          <a:spcPct val="90000"/>
        </a:lnSpc>
        <a:spcBef>
          <a:spcPct val="25000"/>
        </a:spcBef>
        <a:spcAft>
          <a:spcPct val="10000"/>
        </a:spcAft>
        <a:buClr>
          <a:srgbClr val="ABA69F"/>
        </a:buClr>
        <a:buFont typeface="Futura Hv" pitchFamily="34" charset="0"/>
        <a:buChar char="−"/>
        <a:defRPr sz="2000">
          <a:solidFill>
            <a:schemeClr val="tx1"/>
          </a:solidFill>
          <a:latin typeface="Futura Hv" pitchFamily="34" charset="0"/>
        </a:defRPr>
      </a:lvl4pPr>
      <a:lvl5pPr marL="1600200" indent="-228600" algn="l" rtl="0" eaLnBrk="0" fontAlgn="base" hangingPunct="0">
        <a:lnSpc>
          <a:spcPct val="90000"/>
        </a:lnSpc>
        <a:spcBef>
          <a:spcPct val="25000"/>
        </a:spcBef>
        <a:spcAft>
          <a:spcPct val="10000"/>
        </a:spcAft>
        <a:buClr>
          <a:srgbClr val="ABA69F"/>
        </a:buClr>
        <a:buChar char="•"/>
        <a:defRPr sz="2000">
          <a:solidFill>
            <a:schemeClr val="tx1"/>
          </a:solidFill>
          <a:latin typeface="Futura Hv" pitchFamily="34" charset="0"/>
        </a:defRPr>
      </a:lvl5pPr>
      <a:lvl6pPr marL="2057400" indent="-228600" algn="l" rtl="0" fontAlgn="base">
        <a:lnSpc>
          <a:spcPct val="90000"/>
        </a:lnSpc>
        <a:spcBef>
          <a:spcPct val="25000"/>
        </a:spcBef>
        <a:spcAft>
          <a:spcPct val="10000"/>
        </a:spcAft>
        <a:buClr>
          <a:srgbClr val="ABA69F"/>
        </a:buClr>
        <a:buChar char="•"/>
        <a:defRPr sz="2000">
          <a:solidFill>
            <a:schemeClr val="tx1"/>
          </a:solidFill>
          <a:latin typeface="+mn-lt"/>
        </a:defRPr>
      </a:lvl6pPr>
      <a:lvl7pPr marL="2514600" indent="-228600" algn="l" rtl="0" fontAlgn="base">
        <a:lnSpc>
          <a:spcPct val="90000"/>
        </a:lnSpc>
        <a:spcBef>
          <a:spcPct val="25000"/>
        </a:spcBef>
        <a:spcAft>
          <a:spcPct val="10000"/>
        </a:spcAft>
        <a:buClr>
          <a:srgbClr val="ABA69F"/>
        </a:buClr>
        <a:buChar char="•"/>
        <a:defRPr sz="2000">
          <a:solidFill>
            <a:schemeClr val="tx1"/>
          </a:solidFill>
          <a:latin typeface="+mn-lt"/>
        </a:defRPr>
      </a:lvl7pPr>
      <a:lvl8pPr marL="2971800" indent="-228600" algn="l" rtl="0" fontAlgn="base">
        <a:lnSpc>
          <a:spcPct val="90000"/>
        </a:lnSpc>
        <a:spcBef>
          <a:spcPct val="25000"/>
        </a:spcBef>
        <a:spcAft>
          <a:spcPct val="10000"/>
        </a:spcAft>
        <a:buClr>
          <a:srgbClr val="ABA69F"/>
        </a:buClr>
        <a:buChar char="•"/>
        <a:defRPr sz="2000">
          <a:solidFill>
            <a:schemeClr val="tx1"/>
          </a:solidFill>
          <a:latin typeface="+mn-lt"/>
        </a:defRPr>
      </a:lvl8pPr>
      <a:lvl9pPr marL="3429000" indent="-228600" algn="l" rtl="0" fontAlgn="base">
        <a:lnSpc>
          <a:spcPct val="90000"/>
        </a:lnSpc>
        <a:spcBef>
          <a:spcPct val="25000"/>
        </a:spcBef>
        <a:spcAft>
          <a:spcPct val="10000"/>
        </a:spcAft>
        <a:buClr>
          <a:srgbClr val="ABA69F"/>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hyperlink" Target="http://en.wikipedia.org/wiki/Image:Intel_4c_100tag.svg" TargetMode="External"/></Relationships>
</file>

<file path=ppt/slides/_rels/slide10.xml.rels><?xml version="1.0" encoding="UTF-8" standalone="yes"?>
<Relationships xmlns="http://schemas.openxmlformats.org/package/2006/relationships"><Relationship Id="rId8" Type="http://schemas.openxmlformats.org/officeDocument/2006/relationships/hyperlink" Target="http://www.hpl.hp.com/index.html" TargetMode="External"/><Relationship Id="rId3" Type="http://schemas.openxmlformats.org/officeDocument/2006/relationships/image" Target="../media/image15.jpeg"/><Relationship Id="rId7" Type="http://schemas.openxmlformats.org/officeDocument/2006/relationships/image" Target="../media/image16.jpeg"/><Relationship Id="rId12"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9.xml"/><Relationship Id="rId6" Type="http://schemas.openxmlformats.org/officeDocument/2006/relationships/hyperlink" Target="http://www.ida.gov.sg/" TargetMode="External"/><Relationship Id="rId11" Type="http://schemas.openxmlformats.org/officeDocument/2006/relationships/hyperlink" Target="http://en.wikipedia.org/wiki/Image:Intel_4c_100tag.svg" TargetMode="External"/><Relationship Id="rId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hyperlink" Target="http://www.publicaffairs.uiuc.edu/idstandards/iis.html" TargetMode="External"/><Relationship Id="rId9"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9.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hyperlink" Target="http://www.ida.gov.sg/" TargetMode="External"/><Relationship Id="rId13" Type="http://schemas.openxmlformats.org/officeDocument/2006/relationships/hyperlink" Target="http://en.wikipedia.org/wiki/Image:Intel_4c_100tag.svg" TargetMode="External"/><Relationship Id="rId3"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9.xml"/><Relationship Id="rId6" Type="http://schemas.openxmlformats.org/officeDocument/2006/relationships/hyperlink" Target="http://www.publicaffairs.uiuc.edu/idstandards/iis.html" TargetMode="External"/><Relationship Id="rId11" Type="http://schemas.openxmlformats.org/officeDocument/2006/relationships/image" Target="../media/image27.jpeg"/><Relationship Id="rId5" Type="http://schemas.openxmlformats.org/officeDocument/2006/relationships/image" Target="../media/image26.jpeg"/><Relationship Id="rId10" Type="http://schemas.openxmlformats.org/officeDocument/2006/relationships/hyperlink" Target="http://www.hpl.hp.com/index.html" TargetMode="External"/><Relationship Id="rId4" Type="http://schemas.openxmlformats.org/officeDocument/2006/relationships/image" Target="../media/image25.png"/><Relationship Id="rId9" Type="http://schemas.openxmlformats.org/officeDocument/2006/relationships/image" Target="../media/image11.jpeg"/><Relationship Id="rId1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www.hpl.hp.com/index.html" TargetMode="External"/><Relationship Id="rId13" Type="http://schemas.openxmlformats.org/officeDocument/2006/relationships/hyperlink" Target="http://www.fzk.de/fzk/idcplg?IdcService=KIT&amp;lang=en" TargetMode="External"/><Relationship Id="rId3" Type="http://schemas.openxmlformats.org/officeDocument/2006/relationships/image" Target="../media/image9.jpeg"/><Relationship Id="rId7" Type="http://schemas.openxmlformats.org/officeDocument/2006/relationships/image" Target="../media/image11.jpeg"/><Relationship Id="rId12"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ida.gov.sg/" TargetMode="External"/><Relationship Id="rId11" Type="http://schemas.openxmlformats.org/officeDocument/2006/relationships/hyperlink" Target="http://en.wikipedia.org/wiki/Image:Intel_4c_100tag.svg" TargetMode="External"/><Relationship Id="rId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hyperlink" Target="http://www.publicaffairs.uiuc.edu/idstandards/iis.html" TargetMode="External"/><Relationship Id="rId9" Type="http://schemas.openxmlformats.org/officeDocument/2006/relationships/image" Target="../media/image12.jpe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www.hpl.hp.com/index.html" TargetMode="External"/><Relationship Id="rId3" Type="http://schemas.openxmlformats.org/officeDocument/2006/relationships/image" Target="../media/image15.jpeg"/><Relationship Id="rId7" Type="http://schemas.openxmlformats.org/officeDocument/2006/relationships/image" Target="../media/image16.jpeg"/><Relationship Id="rId12"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hyperlink" Target="http://www.ida.gov.sg/" TargetMode="External"/><Relationship Id="rId11" Type="http://schemas.openxmlformats.org/officeDocument/2006/relationships/hyperlink" Target="http://en.wikipedia.org/wiki/Image:Intel_4c_100tag.svg" TargetMode="External"/><Relationship Id="rId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hyperlink" Target="http://www.publicaffairs.uiuc.edu/idstandards/iis.html" TargetMode="External"/><Relationship Id="rId9" Type="http://schemas.openxmlformats.org/officeDocument/2006/relationships/image" Target="../media/image17.jpeg"/></Relationships>
</file>

<file path=ppt/slides/_rels/slide6.xml.rels><?xml version="1.0" encoding="UTF-8" standalone="yes"?>
<Relationships xmlns="http://schemas.openxmlformats.org/package/2006/relationships"><Relationship Id="rId8" Type="http://schemas.openxmlformats.org/officeDocument/2006/relationships/hyperlink" Target="http://www.hpl.hp.com/index.html" TargetMode="External"/><Relationship Id="rId3" Type="http://schemas.openxmlformats.org/officeDocument/2006/relationships/image" Target="../media/image15.jpeg"/><Relationship Id="rId7" Type="http://schemas.openxmlformats.org/officeDocument/2006/relationships/image" Target="../media/image16.jpeg"/><Relationship Id="rId12"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hyperlink" Target="http://www.ida.gov.sg/" TargetMode="External"/><Relationship Id="rId11" Type="http://schemas.openxmlformats.org/officeDocument/2006/relationships/hyperlink" Target="http://en.wikipedia.org/wiki/Image:Intel_4c_100tag.svg" TargetMode="External"/><Relationship Id="rId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hyperlink" Target="http://www.publicaffairs.uiuc.edu/idstandards/iis.html" TargetMode="External"/><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3"/>
          <p:cNvSpPr>
            <a:spLocks noGrp="1" noChangeArrowheads="1"/>
          </p:cNvSpPr>
          <p:nvPr>
            <p:ph type="subTitle" idx="1"/>
          </p:nvPr>
        </p:nvSpPr>
        <p:spPr>
          <a:xfrm>
            <a:off x="4932363" y="577850"/>
            <a:ext cx="4211637" cy="777875"/>
          </a:xfrm>
        </p:spPr>
        <p:txBody>
          <a:bodyPr/>
          <a:lstStyle/>
          <a:p>
            <a:pPr eaLnBrk="1" hangingPunct="1"/>
            <a:r>
              <a:rPr lang="en-US" sz="4000" smtClean="0">
                <a:latin typeface="Arial" charset="0"/>
              </a:rPr>
              <a:t>Open Cirrus Cloud Computing Program Update</a:t>
            </a:r>
          </a:p>
          <a:p>
            <a:pPr eaLnBrk="1" hangingPunct="1"/>
            <a:endParaRPr lang="en-US" sz="4000" smtClean="0">
              <a:latin typeface="Arial" charset="0"/>
            </a:endParaRPr>
          </a:p>
        </p:txBody>
      </p:sp>
      <p:pic>
        <p:nvPicPr>
          <p:cNvPr id="39938" name="Picture 17" descr="Y!"/>
          <p:cNvPicPr>
            <a:picLocks noChangeAspect="1" noChangeArrowheads="1"/>
          </p:cNvPicPr>
          <p:nvPr/>
        </p:nvPicPr>
        <p:blipFill>
          <a:blip r:embed="rId3"/>
          <a:srcRect b="12633"/>
          <a:stretch>
            <a:fillRect/>
          </a:stretch>
        </p:blipFill>
        <p:spPr bwMode="gray">
          <a:xfrm>
            <a:off x="149225" y="3978275"/>
            <a:ext cx="1062038" cy="741363"/>
          </a:xfrm>
          <a:prstGeom prst="rect">
            <a:avLst/>
          </a:prstGeom>
          <a:noFill/>
          <a:ln w="9525">
            <a:noFill/>
            <a:miter lim="800000"/>
            <a:headEnd/>
            <a:tailEnd/>
          </a:ln>
        </p:spPr>
      </p:pic>
      <p:pic>
        <p:nvPicPr>
          <p:cNvPr id="39939" name="Picture 20" descr="200px-Intel_4c_100tag">
            <a:hlinkClick r:id="rId4" tooltip="Intel 4c 100tag.svg"/>
          </p:cNvPr>
          <p:cNvPicPr>
            <a:picLocks noChangeAspect="1" noChangeArrowheads="1"/>
          </p:cNvPicPr>
          <p:nvPr/>
        </p:nvPicPr>
        <p:blipFill>
          <a:blip r:embed="rId5"/>
          <a:srcRect/>
          <a:stretch>
            <a:fillRect/>
          </a:stretch>
        </p:blipFill>
        <p:spPr bwMode="auto">
          <a:xfrm>
            <a:off x="136525" y="4826000"/>
            <a:ext cx="1536700" cy="614363"/>
          </a:xfrm>
          <a:prstGeom prst="rect">
            <a:avLst/>
          </a:prstGeom>
          <a:noFill/>
          <a:ln w="9525">
            <a:noFill/>
            <a:miter lim="800000"/>
            <a:headEnd/>
            <a:tailEnd/>
          </a:ln>
        </p:spPr>
      </p:pic>
      <p:sp>
        <p:nvSpPr>
          <p:cNvPr id="5" name="Rectangle 3"/>
          <p:cNvSpPr txBox="1">
            <a:spLocks noChangeArrowheads="1"/>
          </p:cNvSpPr>
          <p:nvPr/>
        </p:nvSpPr>
        <p:spPr bwMode="white">
          <a:xfrm>
            <a:off x="7635875" y="609600"/>
            <a:ext cx="401638" cy="777875"/>
          </a:xfrm>
          <a:prstGeom prst="rect">
            <a:avLst/>
          </a:prstGeom>
          <a:noFill/>
          <a:ln w="9525">
            <a:noFill/>
            <a:miter lim="800000"/>
            <a:headEnd/>
            <a:tailEnd/>
          </a:ln>
        </p:spPr>
        <p:txBody>
          <a:bodyPr/>
          <a:lstStyle/>
          <a:p>
            <a:pPr>
              <a:lnSpc>
                <a:spcPct val="90000"/>
              </a:lnSpc>
              <a:spcBef>
                <a:spcPct val="25000"/>
              </a:spcBef>
              <a:spcAft>
                <a:spcPct val="10000"/>
              </a:spcAft>
              <a:buClr>
                <a:srgbClr val="CBC9BD"/>
              </a:buClr>
              <a:buSzPct val="80000"/>
              <a:defRPr/>
            </a:pPr>
            <a:r>
              <a:rPr lang="en-US" sz="1000" kern="0" dirty="0">
                <a:latin typeface="Arial" charset="0"/>
                <a:cs typeface="+mn-cs"/>
              </a:rPr>
              <a:t>TM</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bwMode="auto">
          <a:xfrm>
            <a:off x="442883" y="1319026"/>
            <a:ext cx="8417344" cy="867583"/>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lstStyle/>
          <a:p>
            <a:pPr algn="ctr">
              <a:spcBef>
                <a:spcPct val="50000"/>
              </a:spcBef>
              <a:defRPr/>
            </a:pPr>
            <a:endParaRPr lang="en-GB" sz="2000" dirty="0">
              <a:solidFill>
                <a:schemeClr val="bg1"/>
              </a:solidFill>
            </a:endParaRPr>
          </a:p>
        </p:txBody>
      </p:sp>
      <p:grpSp>
        <p:nvGrpSpPr>
          <p:cNvPr id="23" name="Group 26"/>
          <p:cNvGrpSpPr>
            <a:grpSpLocks/>
          </p:cNvGrpSpPr>
          <p:nvPr/>
        </p:nvGrpSpPr>
        <p:grpSpPr bwMode="auto">
          <a:xfrm>
            <a:off x="671178" y="1354965"/>
            <a:ext cx="746805" cy="791887"/>
            <a:chOff x="4153" y="1092"/>
            <a:chExt cx="1460" cy="2534"/>
          </a:xfrm>
        </p:grpSpPr>
        <p:pic>
          <p:nvPicPr>
            <p:cNvPr id="24" name="Picture 5" descr="j0401516"/>
            <p:cNvPicPr>
              <a:picLocks noChangeAspect="1" noChangeArrowheads="1"/>
            </p:cNvPicPr>
            <p:nvPr/>
          </p:nvPicPr>
          <p:blipFill>
            <a:blip r:embed="rId3" cstate="print"/>
            <a:srcRect/>
            <a:stretch>
              <a:fillRect/>
            </a:stretch>
          </p:blipFill>
          <p:spPr bwMode="auto">
            <a:xfrm>
              <a:off x="4153" y="1092"/>
              <a:ext cx="1452" cy="2534"/>
            </a:xfrm>
            <a:prstGeom prst="rect">
              <a:avLst/>
            </a:prstGeom>
            <a:noFill/>
            <a:ln w="9525">
              <a:noFill/>
              <a:miter lim="800000"/>
              <a:headEnd/>
              <a:tailEnd/>
            </a:ln>
          </p:spPr>
        </p:pic>
        <p:sp>
          <p:nvSpPr>
            <p:cNvPr id="25" name="Oval 6"/>
            <p:cNvSpPr>
              <a:spLocks noChangeArrowheads="1"/>
            </p:cNvSpPr>
            <p:nvPr/>
          </p:nvSpPr>
          <p:spPr bwMode="auto">
            <a:xfrm>
              <a:off x="4305" y="1259"/>
              <a:ext cx="849" cy="595"/>
            </a:xfrm>
            <a:prstGeom prst="ellipse">
              <a:avLst/>
            </a:prstGeom>
            <a:solidFill>
              <a:schemeClr val="tx1"/>
            </a:solidFill>
            <a:ln w="9525">
              <a:solidFill>
                <a:schemeClr val="tx1"/>
              </a:solidFill>
              <a:round/>
              <a:headEnd/>
              <a:tailEnd/>
            </a:ln>
          </p:spPr>
          <p:txBody>
            <a:bodyPr wrap="none" anchor="ctr"/>
            <a:lstStyle/>
            <a:p>
              <a:pPr algn="ctr">
                <a:spcBef>
                  <a:spcPct val="50000"/>
                </a:spcBef>
              </a:pPr>
              <a:endParaRPr lang="en-US">
                <a:solidFill>
                  <a:srgbClr val="000000"/>
                </a:solidFill>
              </a:endParaRPr>
            </a:p>
          </p:txBody>
        </p:sp>
        <p:sp>
          <p:nvSpPr>
            <p:cNvPr id="27" name="Oval 9"/>
            <p:cNvSpPr>
              <a:spLocks noChangeArrowheads="1"/>
            </p:cNvSpPr>
            <p:nvPr/>
          </p:nvSpPr>
          <p:spPr bwMode="auto">
            <a:xfrm>
              <a:off x="4968" y="2982"/>
              <a:ext cx="483" cy="449"/>
            </a:xfrm>
            <a:prstGeom prst="ellipse">
              <a:avLst/>
            </a:prstGeom>
            <a:solidFill>
              <a:srgbClr val="333399"/>
            </a:solidFill>
            <a:ln w="9525">
              <a:noFill/>
              <a:round/>
              <a:headEnd/>
              <a:tailEnd/>
            </a:ln>
          </p:spPr>
          <p:txBody>
            <a:bodyPr wrap="none" anchor="ctr"/>
            <a:lstStyle/>
            <a:p>
              <a:pPr algn="ctr">
                <a:spcBef>
                  <a:spcPct val="50000"/>
                </a:spcBef>
              </a:pPr>
              <a:endParaRPr lang="en-US">
                <a:solidFill>
                  <a:srgbClr val="000000"/>
                </a:solidFill>
              </a:endParaRPr>
            </a:p>
          </p:txBody>
        </p:sp>
        <p:pic>
          <p:nvPicPr>
            <p:cNvPr id="28" name="Picture 11" descr="University of Illinois Identity Standards">
              <a:hlinkClick r:id="rId4"/>
            </p:cNvPr>
            <p:cNvPicPr>
              <a:picLocks noChangeAspect="1" noChangeArrowheads="1"/>
            </p:cNvPicPr>
            <p:nvPr/>
          </p:nvPicPr>
          <p:blipFill>
            <a:blip r:embed="rId5"/>
            <a:srcRect/>
            <a:stretch>
              <a:fillRect/>
            </a:stretch>
          </p:blipFill>
          <p:spPr bwMode="auto">
            <a:xfrm>
              <a:off x="5095" y="3060"/>
              <a:ext cx="234" cy="306"/>
            </a:xfrm>
            <a:prstGeom prst="rect">
              <a:avLst/>
            </a:prstGeom>
            <a:noFill/>
            <a:ln w="9525">
              <a:noFill/>
              <a:miter lim="800000"/>
              <a:headEnd/>
              <a:tailEnd/>
            </a:ln>
          </p:spPr>
        </p:pic>
        <p:grpSp>
          <p:nvGrpSpPr>
            <p:cNvPr id="29" name="Group 18"/>
            <p:cNvGrpSpPr>
              <a:grpSpLocks/>
            </p:cNvGrpSpPr>
            <p:nvPr/>
          </p:nvGrpSpPr>
          <p:grpSpPr bwMode="auto">
            <a:xfrm>
              <a:off x="4199" y="2990"/>
              <a:ext cx="619" cy="531"/>
              <a:chOff x="4968" y="1977"/>
              <a:chExt cx="619" cy="531"/>
            </a:xfrm>
          </p:grpSpPr>
          <p:sp>
            <p:nvSpPr>
              <p:cNvPr id="35" name="Oval 7"/>
              <p:cNvSpPr>
                <a:spLocks noChangeArrowheads="1"/>
              </p:cNvSpPr>
              <p:nvPr/>
            </p:nvSpPr>
            <p:spPr bwMode="auto">
              <a:xfrm>
                <a:off x="4968" y="1977"/>
                <a:ext cx="584" cy="531"/>
              </a:xfrm>
              <a:prstGeom prst="ellipse">
                <a:avLst/>
              </a:prstGeom>
              <a:solidFill>
                <a:srgbClr val="99CCFF"/>
              </a:solidFill>
              <a:ln w="9525">
                <a:noFill/>
                <a:round/>
                <a:headEnd/>
                <a:tailEnd/>
              </a:ln>
            </p:spPr>
            <p:txBody>
              <a:bodyPr wrap="none" anchor="ctr"/>
              <a:lstStyle/>
              <a:p>
                <a:pPr algn="ctr">
                  <a:spcBef>
                    <a:spcPct val="50000"/>
                  </a:spcBef>
                </a:pPr>
                <a:endParaRPr lang="en-US">
                  <a:solidFill>
                    <a:srgbClr val="000000"/>
                  </a:solidFill>
                </a:endParaRPr>
              </a:p>
            </p:txBody>
          </p:sp>
          <p:pic>
            <p:nvPicPr>
              <p:cNvPr id="36" name="Picture 12" descr="Infocomm Development Authority of Singapore Website">
                <a:hlinkClick r:id="rId6"/>
              </p:cNvPr>
              <p:cNvPicPr>
                <a:picLocks noChangeAspect="1" noChangeArrowheads="1"/>
              </p:cNvPicPr>
              <p:nvPr/>
            </p:nvPicPr>
            <p:blipFill>
              <a:blip r:embed="rId7" cstate="print">
                <a:clrChange>
                  <a:clrFrom>
                    <a:srgbClr val="FFFCFB"/>
                  </a:clrFrom>
                  <a:clrTo>
                    <a:srgbClr val="FFFCFB">
                      <a:alpha val="0"/>
                    </a:srgbClr>
                  </a:clrTo>
                </a:clrChange>
              </a:blip>
              <a:srcRect/>
              <a:stretch>
                <a:fillRect/>
              </a:stretch>
            </p:blipFill>
            <p:spPr bwMode="auto">
              <a:xfrm>
                <a:off x="4981" y="2047"/>
                <a:ext cx="606" cy="426"/>
              </a:xfrm>
              <a:prstGeom prst="rect">
                <a:avLst/>
              </a:prstGeom>
              <a:noFill/>
              <a:ln w="9525">
                <a:noFill/>
                <a:miter lim="800000"/>
                <a:headEnd/>
                <a:tailEnd/>
              </a:ln>
            </p:spPr>
          </p:pic>
        </p:grpSp>
        <p:pic>
          <p:nvPicPr>
            <p:cNvPr id="30" name="Picture 15" descr="HP Labs">
              <a:hlinkClick r:id="rId8"/>
            </p:cNvPr>
            <p:cNvPicPr>
              <a:picLocks noChangeAspect="1" noChangeArrowheads="1"/>
            </p:cNvPicPr>
            <p:nvPr/>
          </p:nvPicPr>
          <p:blipFill>
            <a:blip r:embed="rId9" cstate="print"/>
            <a:srcRect/>
            <a:stretch>
              <a:fillRect/>
            </a:stretch>
          </p:blipFill>
          <p:spPr bwMode="auto">
            <a:xfrm>
              <a:off x="4379" y="1413"/>
              <a:ext cx="715" cy="286"/>
            </a:xfrm>
            <a:prstGeom prst="rect">
              <a:avLst/>
            </a:prstGeom>
            <a:noFill/>
            <a:ln w="9525">
              <a:noFill/>
              <a:miter lim="800000"/>
              <a:headEnd/>
              <a:tailEnd/>
            </a:ln>
          </p:spPr>
        </p:pic>
        <p:pic>
          <p:nvPicPr>
            <p:cNvPr id="31" name="Picture 17" descr="Y!"/>
            <p:cNvPicPr>
              <a:picLocks noChangeAspect="1" noChangeArrowheads="1"/>
            </p:cNvPicPr>
            <p:nvPr/>
          </p:nvPicPr>
          <p:blipFill>
            <a:blip r:embed="rId10"/>
            <a:srcRect b="12633"/>
            <a:stretch>
              <a:fillRect/>
            </a:stretch>
          </p:blipFill>
          <p:spPr bwMode="gray">
            <a:xfrm>
              <a:off x="4175" y="2270"/>
              <a:ext cx="669" cy="467"/>
            </a:xfrm>
            <a:prstGeom prst="rect">
              <a:avLst/>
            </a:prstGeom>
            <a:noFill/>
            <a:ln w="9525">
              <a:noFill/>
              <a:miter lim="800000"/>
              <a:headEnd/>
              <a:tailEnd/>
            </a:ln>
          </p:spPr>
        </p:pic>
        <p:grpSp>
          <p:nvGrpSpPr>
            <p:cNvPr id="32" name="Group 22"/>
            <p:cNvGrpSpPr>
              <a:grpSpLocks/>
            </p:cNvGrpSpPr>
            <p:nvPr/>
          </p:nvGrpSpPr>
          <p:grpSpPr bwMode="auto">
            <a:xfrm>
              <a:off x="4645" y="1867"/>
              <a:ext cx="968" cy="387"/>
              <a:chOff x="3302" y="3780"/>
              <a:chExt cx="968" cy="387"/>
            </a:xfrm>
          </p:grpSpPr>
          <p:sp>
            <p:nvSpPr>
              <p:cNvPr id="33" name="Rectangle 21"/>
              <p:cNvSpPr>
                <a:spLocks noChangeArrowheads="1"/>
              </p:cNvSpPr>
              <p:nvPr/>
            </p:nvSpPr>
            <p:spPr bwMode="auto">
              <a:xfrm>
                <a:off x="3304" y="3799"/>
                <a:ext cx="965" cy="357"/>
              </a:xfrm>
              <a:prstGeom prst="rect">
                <a:avLst/>
              </a:prstGeom>
              <a:solidFill>
                <a:schemeClr val="bg1"/>
              </a:solidFill>
              <a:ln w="9525">
                <a:noFill/>
                <a:miter lim="800000"/>
                <a:headEnd/>
                <a:tailEnd/>
              </a:ln>
            </p:spPr>
            <p:txBody>
              <a:bodyPr wrap="none" anchor="ctr"/>
              <a:lstStyle/>
              <a:p>
                <a:pPr algn="ctr">
                  <a:spcBef>
                    <a:spcPct val="50000"/>
                  </a:spcBef>
                </a:pPr>
                <a:endParaRPr lang="en-US">
                  <a:solidFill>
                    <a:srgbClr val="000000"/>
                  </a:solidFill>
                </a:endParaRPr>
              </a:p>
            </p:txBody>
          </p:sp>
          <p:pic>
            <p:nvPicPr>
              <p:cNvPr id="34" name="Picture 20" descr="200px-Intel_4c_100tag">
                <a:hlinkClick r:id="rId11" tooltip="Intel 4c 100tag.svg"/>
              </p:cNvPr>
              <p:cNvPicPr>
                <a:picLocks noChangeAspect="1" noChangeArrowheads="1"/>
              </p:cNvPicPr>
              <p:nvPr/>
            </p:nvPicPr>
            <p:blipFill>
              <a:blip r:embed="rId12"/>
              <a:srcRect/>
              <a:stretch>
                <a:fillRect/>
              </a:stretch>
            </p:blipFill>
            <p:spPr bwMode="auto">
              <a:xfrm>
                <a:off x="3302" y="3780"/>
                <a:ext cx="968" cy="387"/>
              </a:xfrm>
              <a:prstGeom prst="rect">
                <a:avLst/>
              </a:prstGeom>
              <a:noFill/>
              <a:ln w="9525">
                <a:noFill/>
                <a:miter lim="800000"/>
                <a:headEnd/>
                <a:tailEnd/>
              </a:ln>
            </p:spPr>
          </p:pic>
        </p:grpSp>
      </p:grpSp>
      <p:sp>
        <p:nvSpPr>
          <p:cNvPr id="54273" name="Title 5"/>
          <p:cNvSpPr>
            <a:spLocks noGrp="1"/>
          </p:cNvSpPr>
          <p:nvPr>
            <p:ph type="title" idx="4294967295"/>
          </p:nvPr>
        </p:nvSpPr>
        <p:spPr/>
        <p:txBody>
          <a:bodyPr/>
          <a:lstStyle/>
          <a:p>
            <a:r>
              <a:rPr lang="en-GB" smtClean="0"/>
              <a:t>Open Cirrus   Research @ HP </a:t>
            </a:r>
          </a:p>
        </p:txBody>
      </p:sp>
      <p:sp>
        <p:nvSpPr>
          <p:cNvPr id="54" name="Rectangle 3"/>
          <p:cNvSpPr txBox="1">
            <a:spLocks noChangeArrowheads="1"/>
          </p:cNvSpPr>
          <p:nvPr/>
        </p:nvSpPr>
        <p:spPr bwMode="white">
          <a:xfrm>
            <a:off x="2774950" y="588963"/>
            <a:ext cx="401638" cy="293687"/>
          </a:xfrm>
          <a:prstGeom prst="rect">
            <a:avLst/>
          </a:prstGeom>
          <a:noFill/>
          <a:ln w="9525">
            <a:noFill/>
            <a:miter lim="800000"/>
            <a:headEnd/>
            <a:tailEnd/>
          </a:ln>
        </p:spPr>
        <p:txBody>
          <a:bodyPr/>
          <a:lstStyle/>
          <a:p>
            <a:pPr>
              <a:lnSpc>
                <a:spcPct val="90000"/>
              </a:lnSpc>
              <a:spcBef>
                <a:spcPct val="25000"/>
              </a:spcBef>
              <a:spcAft>
                <a:spcPct val="10000"/>
              </a:spcAft>
              <a:buClr>
                <a:srgbClr val="CBC9BD"/>
              </a:buClr>
              <a:buSzPct val="80000"/>
              <a:defRPr/>
            </a:pPr>
            <a:r>
              <a:rPr lang="en-US" sz="1000" kern="0" dirty="0">
                <a:latin typeface="Arial" charset="0"/>
                <a:cs typeface="+mn-cs"/>
              </a:rPr>
              <a:t>TM</a:t>
            </a:r>
          </a:p>
        </p:txBody>
      </p:sp>
      <p:sp>
        <p:nvSpPr>
          <p:cNvPr id="56" name="TextBox 55"/>
          <p:cNvSpPr txBox="1"/>
          <p:nvPr/>
        </p:nvSpPr>
        <p:spPr>
          <a:xfrm>
            <a:off x="503452" y="2549025"/>
            <a:ext cx="8258175" cy="4893647"/>
          </a:xfrm>
          <a:prstGeom prst="rect">
            <a:avLst/>
          </a:prstGeom>
          <a:noFill/>
        </p:spPr>
        <p:txBody>
          <a:bodyPr>
            <a:spAutoFit/>
          </a:bodyPr>
          <a:lstStyle/>
          <a:p>
            <a:pPr marL="166688" indent="-166688">
              <a:defRPr/>
            </a:pPr>
            <a:r>
              <a:rPr lang="en-US" sz="1800" dirty="0" smtClean="0"/>
              <a:t>There are three types of Open Cirrus research activities which HP is sponsoring ..</a:t>
            </a:r>
          </a:p>
          <a:p>
            <a:pPr marL="166688" indent="-166688">
              <a:defRPr/>
            </a:pPr>
            <a:endParaRPr lang="en-US" sz="1800" dirty="0" smtClean="0"/>
          </a:p>
          <a:p>
            <a:pPr marL="623888" lvl="1" indent="-166688">
              <a:buFont typeface="Arial" pitchFamily="34" charset="0"/>
              <a:buChar char="•"/>
              <a:defRPr/>
            </a:pPr>
            <a:r>
              <a:rPr lang="en-US" sz="1400" dirty="0" smtClean="0"/>
              <a:t>Research projects and experiments from within HP Labs or other HP R&amp;D teams</a:t>
            </a:r>
          </a:p>
          <a:p>
            <a:pPr marL="623888" lvl="1" indent="-166688">
              <a:buFont typeface="Arial" pitchFamily="34" charset="0"/>
              <a:buChar char="•"/>
              <a:defRPr/>
            </a:pPr>
            <a:endParaRPr lang="en-US" sz="1400" dirty="0" smtClean="0"/>
          </a:p>
          <a:p>
            <a:pPr marL="623888" lvl="1" indent="-166688">
              <a:buFont typeface="Arial" pitchFamily="34" charset="0"/>
              <a:buChar char="•"/>
              <a:defRPr/>
            </a:pPr>
            <a:r>
              <a:rPr lang="en-US" sz="1400" dirty="0" smtClean="0"/>
              <a:t>Collaborative research activities between HP Labs/HP Business Unit and a strategic Customer/Partner/University (involves participation and sponsorship from an HP entity as well as an IP framework)</a:t>
            </a:r>
          </a:p>
          <a:p>
            <a:pPr marL="623888" lvl="1" indent="-166688">
              <a:buFont typeface="Arial" pitchFamily="34" charset="0"/>
              <a:buChar char="•"/>
              <a:defRPr/>
            </a:pPr>
            <a:endParaRPr lang="en-US" sz="1400" dirty="0" smtClean="0"/>
          </a:p>
          <a:p>
            <a:pPr marL="623888" lvl="1" indent="-166688">
              <a:buFont typeface="Arial" pitchFamily="34" charset="0"/>
              <a:buChar char="•"/>
              <a:defRPr/>
            </a:pPr>
            <a:r>
              <a:rPr lang="en-US" sz="1400" dirty="0" smtClean="0"/>
              <a:t>Research activities which are independently deployed and executed on the Open Cirrus testbed </a:t>
            </a:r>
            <a:endParaRPr lang="en-US" sz="1800" dirty="0" smtClean="0"/>
          </a:p>
          <a:p>
            <a:pPr marL="287338" lvl="1" indent="169863">
              <a:defRPr/>
            </a:pPr>
            <a:endParaRPr lang="en-US" sz="1800" dirty="0"/>
          </a:p>
          <a:p>
            <a:pPr marL="287338" lvl="1" indent="-287338">
              <a:defRPr/>
            </a:pPr>
            <a:r>
              <a:rPr lang="en-US" sz="1800" dirty="0" smtClean="0"/>
              <a:t>Must </a:t>
            </a:r>
            <a:r>
              <a:rPr lang="en-US" sz="1800" dirty="0"/>
              <a:t>be a non commercial research investigation  </a:t>
            </a:r>
            <a:endParaRPr lang="en-US" sz="1800" dirty="0" smtClean="0"/>
          </a:p>
          <a:p>
            <a:pPr marL="287338" lvl="1" indent="-287338">
              <a:defRPr/>
            </a:pPr>
            <a:endParaRPr lang="en-US" sz="1800" dirty="0"/>
          </a:p>
          <a:p>
            <a:pPr marL="627063" lvl="1" indent="-169863">
              <a:buFont typeface="Arial" pitchFamily="34" charset="0"/>
              <a:buChar char="•"/>
              <a:defRPr/>
            </a:pPr>
            <a:r>
              <a:rPr lang="en-US" sz="1400" dirty="0"/>
              <a:t>a </a:t>
            </a:r>
            <a:r>
              <a:rPr lang="en-US" sz="1400" dirty="0" err="1"/>
              <a:t>Hadoop</a:t>
            </a:r>
            <a:r>
              <a:rPr lang="en-US" sz="1400" dirty="0"/>
              <a:t> job, some open source stack </a:t>
            </a:r>
            <a:r>
              <a:rPr lang="en-US" sz="1400" dirty="0" smtClean="0"/>
              <a:t>deployment/experimentation</a:t>
            </a:r>
            <a:endParaRPr lang="en-US" sz="1400" dirty="0"/>
          </a:p>
          <a:p>
            <a:pPr marL="627063" lvl="1" indent="-169863">
              <a:buFont typeface="Arial" pitchFamily="34" charset="0"/>
              <a:buChar char="•"/>
              <a:defRPr/>
            </a:pPr>
            <a:r>
              <a:rPr lang="en-US" sz="1400" dirty="0"/>
              <a:t>A cloud based application using Open Cirrus services</a:t>
            </a:r>
          </a:p>
          <a:p>
            <a:pPr marL="627063" lvl="1" indent="-169863">
              <a:buFont typeface="Arial" pitchFamily="34" charset="0"/>
              <a:buChar char="•"/>
              <a:defRPr/>
            </a:pPr>
            <a:r>
              <a:rPr lang="en-US" sz="1400" dirty="0"/>
              <a:t>A vertical industry “collaborative” effort with other universities, </a:t>
            </a:r>
            <a:r>
              <a:rPr lang="en-US" sz="1400" dirty="0" err="1"/>
              <a:t>gov’t</a:t>
            </a:r>
            <a:r>
              <a:rPr lang="en-US" sz="1400" dirty="0"/>
              <a:t>, partners, etc .. </a:t>
            </a:r>
          </a:p>
          <a:p>
            <a:pPr marL="627063" lvl="1" indent="-169863">
              <a:buFont typeface="Arial" pitchFamily="34" charset="0"/>
              <a:buChar char="•"/>
              <a:defRPr/>
            </a:pPr>
            <a:r>
              <a:rPr lang="en-US" sz="1400" dirty="0"/>
              <a:t>Something else which could extend cloud computing infrastructure or application development or the customer’s understanding of how to take advantage in their own domains</a:t>
            </a:r>
          </a:p>
          <a:p>
            <a:pPr marL="631825" lvl="1" indent="-174625">
              <a:buFont typeface="Arial" pitchFamily="34" charset="0"/>
              <a:buChar char="•"/>
              <a:defRPr/>
            </a:pPr>
            <a:endParaRPr lang="en-US" sz="1800" dirty="0"/>
          </a:p>
          <a:p>
            <a:pPr marL="174625" indent="-174625">
              <a:defRPr/>
            </a:pPr>
            <a:endParaRPr lang="en-US" sz="1800" dirty="0"/>
          </a:p>
          <a:p>
            <a:pPr lvl="1">
              <a:buFont typeface="Arial" pitchFamily="34" charset="0"/>
              <a:buChar char="•"/>
              <a:defRPr/>
            </a:pPr>
            <a:endParaRPr lang="en-US" sz="1800" dirty="0"/>
          </a:p>
        </p:txBody>
      </p:sp>
      <p:sp>
        <p:nvSpPr>
          <p:cNvPr id="21" name="Footer Placeholder 20"/>
          <p:cNvSpPr>
            <a:spLocks noGrp="1"/>
          </p:cNvSpPr>
          <p:nvPr>
            <p:ph type="ftr" sz="quarter" idx="10"/>
          </p:nvPr>
        </p:nvSpPr>
        <p:spPr/>
        <p:txBody>
          <a:bodyPr/>
          <a:lstStyle/>
          <a:p>
            <a:pPr>
              <a:defRPr/>
            </a:pPr>
            <a:r>
              <a:rPr lang="en-US" smtClean="0"/>
              <a:t>© 2008 Hewlett-Packard Development Company, L.P.</a:t>
            </a:r>
            <a:endParaRPr lang="en-US"/>
          </a:p>
        </p:txBody>
      </p:sp>
      <p:sp>
        <p:nvSpPr>
          <p:cNvPr id="37" name="Rectangle 64"/>
          <p:cNvSpPr>
            <a:spLocks noChangeArrowheads="1"/>
          </p:cNvSpPr>
          <p:nvPr/>
        </p:nvSpPr>
        <p:spPr bwMode="auto">
          <a:xfrm>
            <a:off x="1923760" y="1508014"/>
            <a:ext cx="6086899" cy="1354217"/>
          </a:xfrm>
          <a:prstGeom prst="rect">
            <a:avLst/>
          </a:prstGeom>
          <a:noFill/>
          <a:ln w="9525">
            <a:noFill/>
            <a:miter lim="800000"/>
            <a:headEnd/>
            <a:tailEnd/>
          </a:ln>
        </p:spPr>
        <p:txBody>
          <a:bodyPr wrap="square">
            <a:spAutoFit/>
          </a:bodyPr>
          <a:lstStyle/>
          <a:p>
            <a:pPr>
              <a:spcBef>
                <a:spcPct val="50000"/>
              </a:spcBef>
            </a:pPr>
            <a:r>
              <a:rPr lang="en-US" sz="2800" b="1" i="1" dirty="0" smtClean="0">
                <a:solidFill>
                  <a:schemeClr val="bg1"/>
                </a:solidFill>
              </a:rPr>
              <a:t>Working with HP …..</a:t>
            </a:r>
            <a:endParaRPr lang="en-US" sz="2800" b="1" dirty="0">
              <a:solidFill>
                <a:schemeClr val="bg1"/>
              </a:solidFill>
            </a:endParaRPr>
          </a:p>
          <a:p>
            <a:pPr>
              <a:spcBef>
                <a:spcPct val="50000"/>
              </a:spcBef>
            </a:pP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p:cNvSpPr txBox="1">
            <a:spLocks/>
          </p:cNvSpPr>
          <p:nvPr/>
        </p:nvSpPr>
        <p:spPr bwMode="auto">
          <a:xfrm>
            <a:off x="428625" y="114300"/>
            <a:ext cx="8245475" cy="1143000"/>
          </a:xfrm>
          <a:prstGeom prst="rect">
            <a:avLst/>
          </a:prstGeom>
          <a:noFill/>
          <a:ln w="9525">
            <a:noFill/>
            <a:miter lim="800000"/>
            <a:headEnd/>
            <a:tailEnd/>
          </a:ln>
        </p:spPr>
        <p:txBody>
          <a:bodyPr anchor="b"/>
          <a:lstStyle/>
          <a:p>
            <a:pPr eaLnBrk="0" hangingPunct="0">
              <a:lnSpc>
                <a:spcPct val="90000"/>
              </a:lnSpc>
              <a:spcBef>
                <a:spcPct val="25000"/>
              </a:spcBef>
              <a:defRPr/>
            </a:pPr>
            <a:r>
              <a:rPr lang="en-GB" sz="3600" kern="0" dirty="0">
                <a:solidFill>
                  <a:schemeClr val="tx2"/>
                </a:solidFill>
                <a:latin typeface="+mj-lt"/>
                <a:ea typeface="+mj-ea"/>
                <a:cs typeface="+mj-cs"/>
              </a:rPr>
              <a:t>Open Cirrus™ Status</a:t>
            </a:r>
          </a:p>
        </p:txBody>
      </p:sp>
      <p:sp>
        <p:nvSpPr>
          <p:cNvPr id="4" name="TextBox 3"/>
          <p:cNvSpPr txBox="1"/>
          <p:nvPr/>
        </p:nvSpPr>
        <p:spPr>
          <a:xfrm>
            <a:off x="514350" y="1528763"/>
            <a:ext cx="8378825" cy="4708525"/>
          </a:xfrm>
          <a:prstGeom prst="rect">
            <a:avLst/>
          </a:prstGeom>
          <a:noFill/>
        </p:spPr>
        <p:txBody>
          <a:bodyPr>
            <a:spAutoFit/>
          </a:bodyPr>
          <a:lstStyle/>
          <a:p>
            <a:pPr marL="225425" indent="-225425">
              <a:buFont typeface="Arial" pitchFamily="34" charset="0"/>
              <a:buChar char="•"/>
              <a:defRPr/>
            </a:pPr>
            <a:r>
              <a:rPr lang="en-US" sz="2000" dirty="0"/>
              <a:t>Yahoo, Intel, HP, IDA, UIUC COE will be up by January 29, 2009</a:t>
            </a:r>
          </a:p>
          <a:p>
            <a:pPr marL="225425" indent="-225425">
              <a:defRPr/>
            </a:pPr>
            <a:endParaRPr lang="en-US" sz="2000" dirty="0"/>
          </a:p>
          <a:p>
            <a:pPr>
              <a:buFont typeface="Arial" pitchFamily="34" charset="0"/>
              <a:buChar char="•"/>
              <a:defRPr/>
            </a:pPr>
            <a:r>
              <a:rPr lang="en-US" sz="2000" dirty="0"/>
              <a:t>  www.opencirrus.org for more information </a:t>
            </a:r>
          </a:p>
          <a:p>
            <a:pPr>
              <a:buFont typeface="Arial" pitchFamily="34" charset="0"/>
              <a:buChar char="•"/>
              <a:defRPr/>
            </a:pPr>
            <a:endParaRPr lang="en-US" sz="2000" dirty="0"/>
          </a:p>
          <a:p>
            <a:pPr>
              <a:buFont typeface="Arial" pitchFamily="34" charset="0"/>
              <a:buChar char="•"/>
              <a:defRPr/>
            </a:pPr>
            <a:r>
              <a:rPr lang="en-US" sz="2000" dirty="0"/>
              <a:t>  HP is running the CMO for the first year .. </a:t>
            </a:r>
          </a:p>
          <a:p>
            <a:pPr>
              <a:buFont typeface="Arial" pitchFamily="34" charset="0"/>
              <a:buChar char="•"/>
              <a:defRPr/>
            </a:pPr>
            <a:endParaRPr lang="en-US" sz="2000" dirty="0"/>
          </a:p>
          <a:p>
            <a:pPr>
              <a:buFont typeface="Arial" pitchFamily="34" charset="0"/>
              <a:buChar char="•"/>
              <a:defRPr/>
            </a:pPr>
            <a:r>
              <a:rPr lang="en-US" sz="2000" dirty="0"/>
              <a:t>  HP Labs configuration </a:t>
            </a:r>
          </a:p>
          <a:p>
            <a:pPr lvl="1" indent="231775">
              <a:buFont typeface="Arial" pitchFamily="34" charset="0"/>
              <a:buChar char="•"/>
              <a:defRPr/>
            </a:pPr>
            <a:r>
              <a:rPr lang="en-US" sz="2000" dirty="0"/>
              <a:t>59 initial servers (2.1GHz quad-core, 4GB memory, 2TB disk)</a:t>
            </a:r>
          </a:p>
          <a:p>
            <a:pPr marL="576263" lvl="1" indent="-119063">
              <a:buFont typeface="Arial" pitchFamily="34" charset="0"/>
              <a:buChar char="•"/>
              <a:defRPr/>
            </a:pPr>
            <a:r>
              <a:rPr lang="en-US" sz="2000" dirty="0"/>
              <a:t> Additional Servers being built: 192 in various configurations</a:t>
            </a:r>
          </a:p>
          <a:p>
            <a:pPr lvl="1">
              <a:buFont typeface="Arial" pitchFamily="34" charset="0"/>
              <a:buChar char="•"/>
              <a:defRPr/>
            </a:pPr>
            <a:endParaRPr lang="en-US" sz="2000" dirty="0"/>
          </a:p>
          <a:p>
            <a:pPr>
              <a:buFont typeface="Arial"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000" dirty="0"/>
              <a:t>  Draft resource allocation scheme defined (PRS):</a:t>
            </a:r>
          </a:p>
          <a:p>
            <a:pPr lvl="1">
              <a:buFont typeface="Arial"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000" dirty="0"/>
              <a:t> Credit-based</a:t>
            </a:r>
          </a:p>
          <a:p>
            <a:pPr lvl="1">
              <a:buFont typeface="Arial"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000" dirty="0"/>
              <a:t> Both reservations and on-demand allocations</a:t>
            </a:r>
          </a:p>
          <a:p>
            <a:pPr marL="620713" lvl="1" indent="-157163">
              <a:buFont typeface="Arial"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000" dirty="0"/>
              <a:t>Initially only for raw servers (Virtualization/</a:t>
            </a:r>
            <a:r>
              <a:rPr lang="en-US" sz="2000" dirty="0" err="1"/>
              <a:t>Hadoop</a:t>
            </a:r>
            <a:r>
              <a:rPr lang="en-US" sz="2000" dirty="0"/>
              <a:t> TBD)</a:t>
            </a:r>
          </a:p>
          <a:p>
            <a:pPr marL="620713" lvl="1" indent="-157163">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sz="2000" dirty="0"/>
          </a:p>
        </p:txBody>
      </p:sp>
      <p:sp>
        <p:nvSpPr>
          <p:cNvPr id="5" name="Date Placeholder 4"/>
          <p:cNvSpPr>
            <a:spLocks noGrp="1"/>
          </p:cNvSpPr>
          <p:nvPr>
            <p:ph type="dt" sz="quarter" idx="11"/>
          </p:nvPr>
        </p:nvSpPr>
        <p:spPr/>
        <p:txBody>
          <a:bodyPr/>
          <a:lstStyle/>
          <a:p>
            <a:pPr>
              <a:defRPr/>
            </a:pPr>
            <a:fld id="{4C00264B-0C12-4BEC-9371-996F52D078CC}" type="datetime1">
              <a:rPr lang="en-US"/>
              <a:pPr>
                <a:defRPr/>
              </a:pPr>
              <a:t>1/29/2009</a:t>
            </a:fld>
            <a:endParaRPr lang="en-US"/>
          </a:p>
        </p:txBody>
      </p:sp>
      <p:sp>
        <p:nvSpPr>
          <p:cNvPr id="6" name="Slide Number Placeholder 5"/>
          <p:cNvSpPr>
            <a:spLocks noGrp="1"/>
          </p:cNvSpPr>
          <p:nvPr>
            <p:ph type="sldNum" sz="quarter" idx="10"/>
          </p:nvPr>
        </p:nvSpPr>
        <p:spPr/>
        <p:txBody>
          <a:bodyPr/>
          <a:lstStyle/>
          <a:p>
            <a:pPr>
              <a:defRPr/>
            </a:pPr>
            <a:fld id="{F134AE34-D977-49F7-A576-7DE69ED20612}" type="slidenum">
              <a:rPr lang="en-US" smtClean="0"/>
              <a:pPr>
                <a:defRPr/>
              </a:pPr>
              <a:t>11</a:t>
            </a:fld>
            <a:endParaRPr lang="en-US"/>
          </a:p>
        </p:txBody>
      </p:sp>
      <p:sp>
        <p:nvSpPr>
          <p:cNvPr id="7" name="Footer Placeholder 6"/>
          <p:cNvSpPr>
            <a:spLocks noGrp="1"/>
          </p:cNvSpPr>
          <p:nvPr>
            <p:ph type="ftr" sz="quarter" idx="12"/>
          </p:nvPr>
        </p:nvSpPr>
        <p:spPr/>
        <p:txBody>
          <a:bodyPr/>
          <a:lstStyle/>
          <a:p>
            <a:pPr>
              <a:defRPr/>
            </a:pPr>
            <a:r>
              <a:rPr lang="en-US" smtClean="0"/>
              <a:t>© 2008 Hewlett-Packard Development Company, L.P.</a:t>
            </a:r>
            <a:endParaRPr lang="en-US"/>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Oval 54"/>
          <p:cNvSpPr>
            <a:spLocks noChangeArrowheads="1"/>
          </p:cNvSpPr>
          <p:nvPr/>
        </p:nvSpPr>
        <p:spPr bwMode="auto">
          <a:xfrm>
            <a:off x="1430338" y="1355725"/>
            <a:ext cx="6578600" cy="5329238"/>
          </a:xfrm>
          <a:prstGeom prst="ellipse">
            <a:avLst/>
          </a:prstGeom>
          <a:gradFill rotWithShape="1">
            <a:gsLst>
              <a:gs pos="0">
                <a:srgbClr val="5E6D76"/>
              </a:gs>
              <a:gs pos="100000">
                <a:srgbClr val="CCECFF"/>
              </a:gs>
            </a:gsLst>
            <a:path path="shape">
              <a:fillToRect l="50000" t="50000" r="50000" b="50000"/>
            </a:path>
          </a:gradFill>
          <a:ln w="9525">
            <a:noFill/>
            <a:round/>
            <a:headEnd/>
            <a:tailEnd/>
          </a:ln>
        </p:spPr>
        <p:txBody>
          <a:bodyPr wrap="none" anchor="ctr"/>
          <a:lstStyle/>
          <a:p>
            <a:endParaRPr lang="en-US"/>
          </a:p>
        </p:txBody>
      </p:sp>
      <p:sp>
        <p:nvSpPr>
          <p:cNvPr id="50178" name="Title 5"/>
          <p:cNvSpPr>
            <a:spLocks noGrp="1"/>
          </p:cNvSpPr>
          <p:nvPr>
            <p:ph type="title" idx="4294967295"/>
          </p:nvPr>
        </p:nvSpPr>
        <p:spPr>
          <a:xfrm>
            <a:off x="428625" y="114300"/>
            <a:ext cx="8245475" cy="695325"/>
          </a:xfrm>
        </p:spPr>
        <p:txBody>
          <a:bodyPr/>
          <a:lstStyle/>
          <a:p>
            <a:r>
              <a:rPr lang="en-GB" smtClean="0"/>
              <a:t>HP Lab’s Cloud Computing Approach</a:t>
            </a:r>
          </a:p>
        </p:txBody>
      </p:sp>
      <p:sp>
        <p:nvSpPr>
          <p:cNvPr id="50179" name="Slide Number Placeholder 3"/>
          <p:cNvSpPr txBox="1">
            <a:spLocks noGrp="1"/>
          </p:cNvSpPr>
          <p:nvPr/>
        </p:nvSpPr>
        <p:spPr bwMode="auto">
          <a:xfrm>
            <a:off x="438150" y="6550025"/>
            <a:ext cx="387350" cy="219075"/>
          </a:xfrm>
          <a:prstGeom prst="rect">
            <a:avLst/>
          </a:prstGeom>
          <a:noFill/>
          <a:ln w="9525">
            <a:noFill/>
            <a:miter lim="800000"/>
            <a:headEnd/>
            <a:tailEnd/>
          </a:ln>
        </p:spPr>
        <p:txBody>
          <a:bodyPr anchor="b"/>
          <a:lstStyle/>
          <a:p>
            <a:pPr eaLnBrk="0" hangingPunct="0"/>
            <a:fld id="{42960298-0623-4611-B9AD-532D01AD68AF}" type="slidenum">
              <a:rPr lang="en-US" sz="900">
                <a:solidFill>
                  <a:srgbClr val="848589"/>
                </a:solidFill>
              </a:rPr>
              <a:pPr eaLnBrk="0" hangingPunct="0"/>
              <a:t>12</a:t>
            </a:fld>
            <a:endParaRPr lang="en-US" sz="900">
              <a:solidFill>
                <a:srgbClr val="848589"/>
              </a:solidFill>
            </a:endParaRPr>
          </a:p>
        </p:txBody>
      </p:sp>
      <p:grpSp>
        <p:nvGrpSpPr>
          <p:cNvPr id="50180" name="Group 5"/>
          <p:cNvGrpSpPr>
            <a:grpSpLocks/>
          </p:cNvGrpSpPr>
          <p:nvPr/>
        </p:nvGrpSpPr>
        <p:grpSpPr bwMode="auto">
          <a:xfrm>
            <a:off x="1941513" y="1978025"/>
            <a:ext cx="5510212" cy="3603625"/>
            <a:chOff x="725" y="905"/>
            <a:chExt cx="4440" cy="2907"/>
          </a:xfrm>
        </p:grpSpPr>
        <p:sp>
          <p:nvSpPr>
            <p:cNvPr id="20" name="Rounded Rectangle 19"/>
            <p:cNvSpPr/>
            <p:nvPr/>
          </p:nvSpPr>
          <p:spPr bwMode="auto">
            <a:xfrm>
              <a:off x="1802" y="3120"/>
              <a:ext cx="2322" cy="692"/>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lstStyle/>
            <a:p>
              <a:pPr algn="ctr">
                <a:spcBef>
                  <a:spcPct val="50000"/>
                </a:spcBef>
                <a:defRPr/>
              </a:pPr>
              <a:endParaRPr lang="en-GB" sz="1000">
                <a:solidFill>
                  <a:schemeClr val="bg1"/>
                </a:solidFill>
              </a:endParaRPr>
            </a:p>
            <a:p>
              <a:pPr algn="ctr">
                <a:spcBef>
                  <a:spcPct val="50000"/>
                </a:spcBef>
                <a:defRPr/>
              </a:pPr>
              <a:r>
                <a:rPr lang="en-GB" sz="1000">
                  <a:solidFill>
                    <a:schemeClr val="bg1"/>
                  </a:solidFill>
                </a:rPr>
                <a:t>Cells</a:t>
              </a:r>
            </a:p>
          </p:txBody>
        </p:sp>
        <p:sp>
          <p:nvSpPr>
            <p:cNvPr id="22" name="Up Arrow 21"/>
            <p:cNvSpPr/>
            <p:nvPr/>
          </p:nvSpPr>
          <p:spPr bwMode="auto">
            <a:xfrm>
              <a:off x="2384" y="2747"/>
              <a:ext cx="305" cy="616"/>
            </a:xfrm>
            <a:prstGeom prst="up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spAutoFit/>
            </a:bodyPr>
            <a:lstStyle/>
            <a:p>
              <a:pPr>
                <a:spcBef>
                  <a:spcPct val="50000"/>
                </a:spcBef>
                <a:defRPr/>
              </a:pPr>
              <a:endParaRPr lang="en-GB" sz="1000">
                <a:solidFill>
                  <a:schemeClr val="tx1"/>
                </a:solidFill>
              </a:endParaRPr>
            </a:p>
          </p:txBody>
        </p:sp>
        <p:sp>
          <p:nvSpPr>
            <p:cNvPr id="23" name="Up Arrow 22"/>
            <p:cNvSpPr/>
            <p:nvPr/>
          </p:nvSpPr>
          <p:spPr bwMode="auto">
            <a:xfrm>
              <a:off x="3226" y="2747"/>
              <a:ext cx="305" cy="616"/>
            </a:xfrm>
            <a:prstGeom prst="up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spAutoFit/>
            </a:bodyPr>
            <a:lstStyle/>
            <a:p>
              <a:pPr>
                <a:spcBef>
                  <a:spcPct val="50000"/>
                </a:spcBef>
                <a:defRPr/>
              </a:pPr>
              <a:endParaRPr lang="en-GB" sz="1000">
                <a:solidFill>
                  <a:schemeClr val="tx1"/>
                </a:solidFill>
              </a:endParaRPr>
            </a:p>
          </p:txBody>
        </p:sp>
        <p:sp>
          <p:nvSpPr>
            <p:cNvPr id="50198" name="Folded Corner 24"/>
            <p:cNvSpPr>
              <a:spLocks noChangeArrowheads="1"/>
            </p:cNvSpPr>
            <p:nvPr/>
          </p:nvSpPr>
          <p:spPr bwMode="auto">
            <a:xfrm>
              <a:off x="2802" y="2847"/>
              <a:ext cx="325" cy="217"/>
            </a:xfrm>
            <a:prstGeom prst="foldedCorner">
              <a:avLst>
                <a:gd name="adj" fmla="val 16667"/>
              </a:avLst>
            </a:prstGeom>
            <a:noFill/>
            <a:ln w="19050" algn="ctr">
              <a:noFill/>
              <a:round/>
              <a:headEnd/>
              <a:tailEnd/>
            </a:ln>
          </p:spPr>
          <p:txBody>
            <a:bodyPr wrap="none">
              <a:spAutoFit/>
            </a:bodyPr>
            <a:lstStyle/>
            <a:p>
              <a:pPr>
                <a:spcBef>
                  <a:spcPct val="50000"/>
                </a:spcBef>
              </a:pPr>
              <a:r>
                <a:rPr lang="en-GB" sz="1000"/>
                <a:t>host</a:t>
              </a:r>
            </a:p>
          </p:txBody>
        </p:sp>
        <p:sp>
          <p:nvSpPr>
            <p:cNvPr id="31" name="Round Single Corner Rectangle 30"/>
            <p:cNvSpPr/>
            <p:nvPr/>
          </p:nvSpPr>
          <p:spPr bwMode="auto">
            <a:xfrm>
              <a:off x="3013" y="1941"/>
              <a:ext cx="215" cy="197"/>
            </a:xfrm>
            <a:prstGeom prst="round1Rect">
              <a:avLst/>
            </a:prstGeom>
            <a:noFill/>
            <a:ln w="19050" cap="flat" cmpd="sng" algn="ctr">
              <a:noFill/>
              <a:prstDash val="solid"/>
              <a:round/>
              <a:headEnd type="none" w="med" len="med"/>
              <a:tailEnd type="none" w="med" len="med"/>
            </a:ln>
            <a:effectLst/>
          </p:spPr>
          <p:txBody>
            <a:bodyPr>
              <a:spAutoFit/>
            </a:bodyPr>
            <a:lstStyle/>
            <a:p>
              <a:pPr>
                <a:spcBef>
                  <a:spcPct val="50000"/>
                </a:spcBef>
                <a:defRPr/>
              </a:pPr>
              <a:endParaRPr lang="en-GB" sz="1000">
                <a:cs typeface="+mn-cs"/>
              </a:endParaRPr>
            </a:p>
          </p:txBody>
        </p:sp>
        <p:sp>
          <p:nvSpPr>
            <p:cNvPr id="16" name="Hexagon 15"/>
            <p:cNvSpPr/>
            <p:nvPr/>
          </p:nvSpPr>
          <p:spPr bwMode="auto">
            <a:xfrm>
              <a:off x="3005" y="1996"/>
              <a:ext cx="721" cy="649"/>
            </a:xfrm>
            <a:prstGeom prst="hexagon">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none">
              <a:spAutoFit/>
            </a:bodyPr>
            <a:lstStyle/>
            <a:p>
              <a:pPr algn="ctr">
                <a:spcBef>
                  <a:spcPct val="50000"/>
                </a:spcBef>
                <a:defRPr/>
              </a:pPr>
              <a:r>
                <a:rPr lang="en-GB" sz="1000">
                  <a:solidFill>
                    <a:schemeClr val="tx1"/>
                  </a:solidFill>
                </a:rPr>
                <a:t>Web</a:t>
              </a:r>
            </a:p>
            <a:p>
              <a:pPr algn="ctr">
                <a:spcBef>
                  <a:spcPct val="50000"/>
                </a:spcBef>
                <a:defRPr/>
              </a:pPr>
              <a:r>
                <a:rPr lang="en-GB" sz="1000">
                  <a:solidFill>
                    <a:schemeClr val="tx1"/>
                  </a:solidFill>
                </a:rPr>
                <a:t>service</a:t>
              </a:r>
            </a:p>
          </p:txBody>
        </p:sp>
        <p:sp>
          <p:nvSpPr>
            <p:cNvPr id="26" name="Rounded Rectangle 25"/>
            <p:cNvSpPr/>
            <p:nvPr/>
          </p:nvSpPr>
          <p:spPr bwMode="auto">
            <a:xfrm>
              <a:off x="1770" y="905"/>
              <a:ext cx="2323" cy="692"/>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lstStyle/>
            <a:p>
              <a:pPr algn="ctr">
                <a:spcBef>
                  <a:spcPct val="50000"/>
                </a:spcBef>
                <a:defRPr/>
              </a:pPr>
              <a:endParaRPr lang="en-GB" sz="1000">
                <a:solidFill>
                  <a:schemeClr val="bg1"/>
                </a:solidFill>
              </a:endParaRPr>
            </a:p>
            <a:p>
              <a:pPr algn="ctr">
                <a:spcBef>
                  <a:spcPct val="50000"/>
                </a:spcBef>
                <a:defRPr/>
              </a:pPr>
              <a:r>
                <a:rPr lang="en-GB" sz="1000">
                  <a:solidFill>
                    <a:schemeClr val="bg1"/>
                  </a:solidFill>
                </a:rPr>
                <a:t>Mercado</a:t>
              </a:r>
            </a:p>
          </p:txBody>
        </p:sp>
        <p:sp>
          <p:nvSpPr>
            <p:cNvPr id="50206" name="Folded Corner 36"/>
            <p:cNvSpPr>
              <a:spLocks noChangeArrowheads="1"/>
            </p:cNvSpPr>
            <p:nvPr/>
          </p:nvSpPr>
          <p:spPr bwMode="auto">
            <a:xfrm>
              <a:off x="2635" y="1654"/>
              <a:ext cx="604" cy="216"/>
            </a:xfrm>
            <a:prstGeom prst="foldedCorner">
              <a:avLst>
                <a:gd name="adj" fmla="val 16667"/>
              </a:avLst>
            </a:prstGeom>
            <a:noFill/>
            <a:ln w="19050" algn="ctr">
              <a:noFill/>
              <a:round/>
              <a:headEnd/>
              <a:tailEnd/>
            </a:ln>
          </p:spPr>
          <p:txBody>
            <a:bodyPr>
              <a:spAutoFit/>
            </a:bodyPr>
            <a:lstStyle/>
            <a:p>
              <a:pPr>
                <a:spcBef>
                  <a:spcPct val="50000"/>
                </a:spcBef>
              </a:pPr>
              <a:r>
                <a:rPr lang="en-GB" sz="1000"/>
                <a:t>integrate</a:t>
              </a:r>
            </a:p>
          </p:txBody>
        </p:sp>
        <p:sp>
          <p:nvSpPr>
            <p:cNvPr id="39" name="Up Arrow 38"/>
            <p:cNvSpPr/>
            <p:nvPr/>
          </p:nvSpPr>
          <p:spPr bwMode="auto">
            <a:xfrm rot="10640556">
              <a:off x="2320" y="1322"/>
              <a:ext cx="394" cy="575"/>
            </a:xfrm>
            <a:prstGeom prst="up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spcBef>
                  <a:spcPct val="50000"/>
                </a:spcBef>
                <a:defRPr/>
              </a:pPr>
              <a:endParaRPr lang="en-GB" sz="1000">
                <a:solidFill>
                  <a:schemeClr val="tx1"/>
                </a:solidFill>
              </a:endParaRPr>
            </a:p>
          </p:txBody>
        </p:sp>
        <p:sp>
          <p:nvSpPr>
            <p:cNvPr id="40" name="Up Arrow 39"/>
            <p:cNvSpPr/>
            <p:nvPr/>
          </p:nvSpPr>
          <p:spPr bwMode="auto">
            <a:xfrm rot="10800000">
              <a:off x="3162" y="1322"/>
              <a:ext cx="394" cy="575"/>
            </a:xfrm>
            <a:prstGeom prst="up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spcBef>
                  <a:spcPct val="50000"/>
                </a:spcBef>
                <a:defRPr/>
              </a:pPr>
              <a:endParaRPr lang="en-GB" sz="1000">
                <a:solidFill>
                  <a:schemeClr val="tx1"/>
                </a:solidFill>
              </a:endParaRPr>
            </a:p>
          </p:txBody>
        </p:sp>
        <p:grpSp>
          <p:nvGrpSpPr>
            <p:cNvPr id="50213" name="Group 47"/>
            <p:cNvGrpSpPr>
              <a:grpSpLocks/>
            </p:cNvGrpSpPr>
            <p:nvPr/>
          </p:nvGrpSpPr>
          <p:grpSpPr bwMode="auto">
            <a:xfrm>
              <a:off x="3699" y="1405"/>
              <a:ext cx="1466" cy="2063"/>
              <a:chOff x="6583446" y="2246715"/>
              <a:chExt cx="2326507" cy="3271738"/>
            </a:xfrm>
          </p:grpSpPr>
          <p:sp>
            <p:nvSpPr>
              <p:cNvPr id="2" name="Rounded Rectangle 41"/>
              <p:cNvSpPr/>
              <p:nvPr/>
            </p:nvSpPr>
            <p:spPr bwMode="auto">
              <a:xfrm flipH="1">
                <a:off x="7634285" y="2280861"/>
                <a:ext cx="1222528" cy="3163844"/>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lstStyle/>
              <a:p>
                <a:pPr algn="ctr">
                  <a:spcBef>
                    <a:spcPct val="50000"/>
                  </a:spcBef>
                  <a:defRPr/>
                </a:pPr>
                <a:endParaRPr lang="en-GB" sz="1000">
                  <a:solidFill>
                    <a:schemeClr val="bg1"/>
                  </a:solidFill>
                </a:endParaRPr>
              </a:p>
              <a:p>
                <a:pPr algn="ctr">
                  <a:spcBef>
                    <a:spcPct val="50000"/>
                  </a:spcBef>
                  <a:defRPr/>
                </a:pPr>
                <a:endParaRPr lang="en-GB" sz="1000">
                  <a:solidFill>
                    <a:schemeClr val="bg1"/>
                  </a:solidFill>
                </a:endParaRPr>
              </a:p>
              <a:p>
                <a:pPr algn="ctr">
                  <a:spcBef>
                    <a:spcPct val="50000"/>
                  </a:spcBef>
                  <a:defRPr/>
                </a:pPr>
                <a:endParaRPr lang="en-GB" sz="1000">
                  <a:solidFill>
                    <a:schemeClr val="bg1"/>
                  </a:solidFill>
                </a:endParaRPr>
              </a:p>
              <a:p>
                <a:pPr algn="ctr">
                  <a:spcBef>
                    <a:spcPct val="50000"/>
                  </a:spcBef>
                  <a:defRPr/>
                </a:pPr>
                <a:r>
                  <a:rPr lang="en-GB" sz="1000">
                    <a:solidFill>
                      <a:schemeClr val="bg1"/>
                    </a:solidFill>
                  </a:rPr>
                  <a:t>SLiM</a:t>
                </a:r>
              </a:p>
            </p:txBody>
          </p:sp>
          <p:grpSp>
            <p:nvGrpSpPr>
              <p:cNvPr id="50229" name="Up Arrow 42"/>
              <p:cNvGrpSpPr>
                <a:grpSpLocks/>
              </p:cNvGrpSpPr>
              <p:nvPr/>
            </p:nvGrpSpPr>
            <p:grpSpPr bwMode="auto">
              <a:xfrm>
                <a:off x="6731474" y="3345651"/>
                <a:ext cx="1023942" cy="731143"/>
                <a:chOff x="6669024" y="3273552"/>
                <a:chExt cx="1024128" cy="731520"/>
              </a:xfrm>
            </p:grpSpPr>
            <p:pic>
              <p:nvPicPr>
                <p:cNvPr id="50231" name="Up Arrow 42"/>
                <p:cNvPicPr>
                  <a:picLocks noChangeArrowheads="1"/>
                </p:cNvPicPr>
                <p:nvPr/>
              </p:nvPicPr>
              <p:blipFill>
                <a:blip r:embed="rId3"/>
                <a:srcRect/>
                <a:stretch>
                  <a:fillRect/>
                </a:stretch>
              </p:blipFill>
              <p:spPr bwMode="auto">
                <a:xfrm>
                  <a:off x="6669024" y="3273552"/>
                  <a:ext cx="1024128" cy="731520"/>
                </a:xfrm>
                <a:prstGeom prst="rect">
                  <a:avLst/>
                </a:prstGeom>
                <a:noFill/>
                <a:ln w="9525">
                  <a:noFill/>
                  <a:miter lim="800000"/>
                  <a:headEnd/>
                  <a:tailEnd/>
                </a:ln>
              </p:spPr>
            </p:pic>
            <p:sp>
              <p:nvSpPr>
                <p:cNvPr id="50232" name="Text Box 58"/>
                <p:cNvSpPr txBox="1">
                  <a:spLocks noChangeArrowheads="1"/>
                </p:cNvSpPr>
                <p:nvPr/>
              </p:nvSpPr>
              <p:spPr bwMode="auto">
                <a:xfrm rot="-5400000">
                  <a:off x="7105336" y="3243383"/>
                  <a:ext cx="312683" cy="755656"/>
                </a:xfrm>
                <a:prstGeom prst="rect">
                  <a:avLst/>
                </a:prstGeom>
                <a:noFill/>
                <a:ln w="9525">
                  <a:noFill/>
                  <a:miter lim="800000"/>
                  <a:headEnd/>
                  <a:tailEnd/>
                </a:ln>
              </p:spPr>
              <p:txBody>
                <a:bodyPr rot="10800000"/>
                <a:lstStyle/>
                <a:p>
                  <a:pPr>
                    <a:spcBef>
                      <a:spcPct val="50000"/>
                    </a:spcBef>
                  </a:pPr>
                  <a:endParaRPr lang="en-GB" sz="1000"/>
                </a:p>
              </p:txBody>
            </p:sp>
          </p:grpSp>
          <p:sp>
            <p:nvSpPr>
              <p:cNvPr id="50230" name="Folded Corner 43"/>
              <p:cNvSpPr>
                <a:spLocks noChangeArrowheads="1"/>
              </p:cNvSpPr>
              <p:nvPr/>
            </p:nvSpPr>
            <p:spPr bwMode="auto">
              <a:xfrm>
                <a:off x="6583446" y="2325919"/>
                <a:ext cx="1155133" cy="1019499"/>
              </a:xfrm>
              <a:prstGeom prst="foldedCorner">
                <a:avLst>
                  <a:gd name="adj" fmla="val 16667"/>
                </a:avLst>
              </a:prstGeom>
              <a:noFill/>
              <a:ln w="19050" algn="ctr">
                <a:noFill/>
                <a:round/>
                <a:headEnd/>
                <a:tailEnd/>
              </a:ln>
            </p:spPr>
            <p:txBody>
              <a:bodyPr>
                <a:spAutoFit/>
              </a:bodyPr>
              <a:lstStyle/>
              <a:p>
                <a:pPr algn="ctr">
                  <a:spcBef>
                    <a:spcPct val="50000"/>
                  </a:spcBef>
                </a:pPr>
                <a:endParaRPr lang="en-GB" sz="1000"/>
              </a:p>
              <a:p>
                <a:pPr algn="ctr">
                  <a:spcBef>
                    <a:spcPct val="50000"/>
                  </a:spcBef>
                </a:pPr>
                <a:endParaRPr lang="en-GB" sz="1000"/>
              </a:p>
              <a:p>
                <a:pPr algn="ctr">
                  <a:spcBef>
                    <a:spcPct val="50000"/>
                  </a:spcBef>
                </a:pPr>
                <a:r>
                  <a:rPr lang="en-GB" sz="1000"/>
                  <a:t>manage</a:t>
                </a:r>
              </a:p>
            </p:txBody>
          </p:sp>
        </p:grpSp>
        <p:sp>
          <p:nvSpPr>
            <p:cNvPr id="5" name="Hexagon 15"/>
            <p:cNvSpPr/>
            <p:nvPr/>
          </p:nvSpPr>
          <p:spPr bwMode="auto">
            <a:xfrm>
              <a:off x="2165" y="1996"/>
              <a:ext cx="721" cy="649"/>
            </a:xfrm>
            <a:prstGeom prst="hexagon">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none">
              <a:spAutoFit/>
            </a:bodyPr>
            <a:lstStyle/>
            <a:p>
              <a:pPr algn="ctr">
                <a:spcBef>
                  <a:spcPct val="50000"/>
                </a:spcBef>
                <a:defRPr/>
              </a:pPr>
              <a:r>
                <a:rPr lang="en-GB" sz="1000">
                  <a:solidFill>
                    <a:schemeClr val="tx1"/>
                  </a:solidFill>
                </a:rPr>
                <a:t>Web</a:t>
              </a:r>
            </a:p>
            <a:p>
              <a:pPr algn="ctr">
                <a:spcBef>
                  <a:spcPct val="50000"/>
                </a:spcBef>
                <a:defRPr/>
              </a:pPr>
              <a:r>
                <a:rPr lang="en-GB" sz="1000">
                  <a:solidFill>
                    <a:schemeClr val="tx1"/>
                  </a:solidFill>
                </a:rPr>
                <a:t>service</a:t>
              </a:r>
            </a:p>
          </p:txBody>
        </p:sp>
        <p:grpSp>
          <p:nvGrpSpPr>
            <p:cNvPr id="50217" name="Group 120"/>
            <p:cNvGrpSpPr>
              <a:grpSpLocks/>
            </p:cNvGrpSpPr>
            <p:nvPr/>
          </p:nvGrpSpPr>
          <p:grpSpPr bwMode="auto">
            <a:xfrm>
              <a:off x="725" y="1435"/>
              <a:ext cx="1501" cy="2066"/>
              <a:chOff x="725" y="1435"/>
              <a:chExt cx="1501" cy="2066"/>
            </a:xfrm>
          </p:grpSpPr>
          <p:grpSp>
            <p:nvGrpSpPr>
              <p:cNvPr id="50218" name="Group 118"/>
              <p:cNvGrpSpPr>
                <a:grpSpLocks/>
              </p:cNvGrpSpPr>
              <p:nvPr/>
            </p:nvGrpSpPr>
            <p:grpSpPr bwMode="auto">
              <a:xfrm>
                <a:off x="725" y="1435"/>
                <a:ext cx="1360" cy="2066"/>
                <a:chOff x="-139" y="1425"/>
                <a:chExt cx="1360" cy="2066"/>
              </a:xfrm>
            </p:grpSpPr>
            <p:sp>
              <p:nvSpPr>
                <p:cNvPr id="42" name="Rounded Rectangle 41"/>
                <p:cNvSpPr/>
                <p:nvPr/>
              </p:nvSpPr>
              <p:spPr bwMode="auto">
                <a:xfrm flipH="1">
                  <a:off x="-100" y="1449"/>
                  <a:ext cx="770" cy="1994"/>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lstStyle/>
                <a:p>
                  <a:pPr algn="ctr">
                    <a:spcBef>
                      <a:spcPct val="50000"/>
                    </a:spcBef>
                    <a:defRPr/>
                  </a:pPr>
                  <a:endParaRPr lang="en-GB" sz="1000">
                    <a:solidFill>
                      <a:schemeClr val="bg1"/>
                    </a:solidFill>
                  </a:endParaRPr>
                </a:p>
                <a:p>
                  <a:pPr algn="ctr">
                    <a:spcBef>
                      <a:spcPct val="50000"/>
                    </a:spcBef>
                    <a:defRPr/>
                  </a:pPr>
                  <a:endParaRPr lang="en-GB" sz="1000">
                    <a:solidFill>
                      <a:schemeClr val="bg1"/>
                    </a:solidFill>
                  </a:endParaRPr>
                </a:p>
                <a:p>
                  <a:pPr algn="ctr">
                    <a:spcBef>
                      <a:spcPct val="50000"/>
                    </a:spcBef>
                    <a:defRPr/>
                  </a:pPr>
                  <a:endParaRPr lang="en-GB" sz="1000">
                    <a:solidFill>
                      <a:schemeClr val="bg1"/>
                    </a:solidFill>
                  </a:endParaRPr>
                </a:p>
                <a:p>
                  <a:pPr algn="ctr">
                    <a:spcBef>
                      <a:spcPct val="50000"/>
                    </a:spcBef>
                    <a:defRPr/>
                  </a:pPr>
                  <a:r>
                    <a:rPr lang="en-GB" sz="1000">
                      <a:solidFill>
                        <a:schemeClr val="bg1"/>
                      </a:solidFill>
                    </a:rPr>
                    <a:t>Cloud</a:t>
                  </a:r>
                </a:p>
                <a:p>
                  <a:pPr algn="ctr">
                    <a:spcBef>
                      <a:spcPct val="50000"/>
                    </a:spcBef>
                    <a:defRPr/>
                  </a:pPr>
                  <a:r>
                    <a:rPr lang="en-GB" sz="1000">
                      <a:solidFill>
                        <a:schemeClr val="bg1"/>
                      </a:solidFill>
                    </a:rPr>
                    <a:t>Platform</a:t>
                  </a:r>
                </a:p>
              </p:txBody>
            </p:sp>
            <p:grpSp>
              <p:nvGrpSpPr>
                <p:cNvPr id="50223" name="Up Arrow 42"/>
                <p:cNvGrpSpPr>
                  <a:grpSpLocks/>
                </p:cNvGrpSpPr>
                <p:nvPr/>
              </p:nvGrpSpPr>
              <p:grpSpPr bwMode="auto">
                <a:xfrm flipH="1">
                  <a:off x="576" y="2089"/>
                  <a:ext cx="645" cy="461"/>
                  <a:chOff x="6669024" y="3273552"/>
                  <a:chExt cx="1024128" cy="731520"/>
                </a:xfrm>
              </p:grpSpPr>
              <p:pic>
                <p:nvPicPr>
                  <p:cNvPr id="50224" name="Up Arrow 42"/>
                  <p:cNvPicPr>
                    <a:picLocks noChangeArrowheads="1"/>
                  </p:cNvPicPr>
                  <p:nvPr/>
                </p:nvPicPr>
                <p:blipFill>
                  <a:blip r:embed="rId3"/>
                  <a:srcRect/>
                  <a:stretch>
                    <a:fillRect/>
                  </a:stretch>
                </p:blipFill>
                <p:spPr bwMode="auto">
                  <a:xfrm>
                    <a:off x="6669024" y="3273552"/>
                    <a:ext cx="1024128" cy="731520"/>
                  </a:xfrm>
                  <a:prstGeom prst="rect">
                    <a:avLst/>
                  </a:prstGeom>
                  <a:noFill/>
                  <a:ln w="9525">
                    <a:noFill/>
                    <a:miter lim="800000"/>
                    <a:headEnd/>
                    <a:tailEnd/>
                  </a:ln>
                </p:spPr>
              </p:pic>
              <p:sp>
                <p:nvSpPr>
                  <p:cNvPr id="50225" name="Text Box 116"/>
                  <p:cNvSpPr txBox="1">
                    <a:spLocks noChangeArrowheads="1"/>
                  </p:cNvSpPr>
                  <p:nvPr/>
                </p:nvSpPr>
                <p:spPr bwMode="auto">
                  <a:xfrm rot="-5400000">
                    <a:off x="7105336" y="3243383"/>
                    <a:ext cx="312683" cy="755656"/>
                  </a:xfrm>
                  <a:prstGeom prst="rect">
                    <a:avLst/>
                  </a:prstGeom>
                  <a:noFill/>
                  <a:ln w="9525">
                    <a:noFill/>
                    <a:miter lim="800000"/>
                    <a:headEnd/>
                    <a:tailEnd/>
                  </a:ln>
                </p:spPr>
                <p:txBody>
                  <a:bodyPr/>
                  <a:lstStyle/>
                  <a:p>
                    <a:pPr>
                      <a:spcBef>
                        <a:spcPct val="50000"/>
                      </a:spcBef>
                    </a:pPr>
                    <a:endParaRPr lang="en-GB" sz="1000"/>
                  </a:p>
                </p:txBody>
              </p:sp>
            </p:grpSp>
          </p:grpSp>
          <p:sp>
            <p:nvSpPr>
              <p:cNvPr id="50219" name="Folded Corner 43"/>
              <p:cNvSpPr>
                <a:spLocks noChangeArrowheads="1"/>
              </p:cNvSpPr>
              <p:nvPr/>
            </p:nvSpPr>
            <p:spPr bwMode="auto">
              <a:xfrm>
                <a:off x="1498" y="1466"/>
                <a:ext cx="728" cy="643"/>
              </a:xfrm>
              <a:prstGeom prst="foldedCorner">
                <a:avLst>
                  <a:gd name="adj" fmla="val 16667"/>
                </a:avLst>
              </a:prstGeom>
              <a:noFill/>
              <a:ln w="19050" algn="ctr">
                <a:noFill/>
                <a:round/>
                <a:headEnd/>
                <a:tailEnd/>
              </a:ln>
            </p:spPr>
            <p:txBody>
              <a:bodyPr>
                <a:spAutoFit/>
              </a:bodyPr>
              <a:lstStyle/>
              <a:p>
                <a:pPr algn="ctr">
                  <a:spcBef>
                    <a:spcPct val="50000"/>
                  </a:spcBef>
                </a:pPr>
                <a:endParaRPr lang="en-GB" sz="1000"/>
              </a:p>
              <a:p>
                <a:pPr algn="ctr">
                  <a:spcBef>
                    <a:spcPct val="50000"/>
                  </a:spcBef>
                </a:pPr>
                <a:endParaRPr lang="en-GB" sz="1000"/>
              </a:p>
              <a:p>
                <a:pPr algn="ctr">
                  <a:spcBef>
                    <a:spcPct val="50000"/>
                  </a:spcBef>
                </a:pPr>
                <a:r>
                  <a:rPr lang="en-GB" sz="1000"/>
                  <a:t>develop</a:t>
                </a:r>
              </a:p>
            </p:txBody>
          </p:sp>
        </p:grpSp>
      </p:grpSp>
      <p:sp>
        <p:nvSpPr>
          <p:cNvPr id="50181" name="Rectangle 50"/>
          <p:cNvSpPr>
            <a:spLocks noChangeArrowheads="1"/>
          </p:cNvSpPr>
          <p:nvPr/>
        </p:nvSpPr>
        <p:spPr bwMode="auto">
          <a:xfrm>
            <a:off x="373063" y="3105150"/>
            <a:ext cx="1590675" cy="1436688"/>
          </a:xfrm>
          <a:prstGeom prst="rect">
            <a:avLst/>
          </a:prstGeom>
          <a:noFill/>
          <a:ln w="9525">
            <a:noFill/>
            <a:miter lim="800000"/>
            <a:headEnd/>
            <a:tailEnd/>
          </a:ln>
        </p:spPr>
        <p:txBody>
          <a:bodyPr>
            <a:spAutoFit/>
          </a:bodyPr>
          <a:lstStyle/>
          <a:p>
            <a:pPr>
              <a:spcBef>
                <a:spcPct val="50000"/>
              </a:spcBef>
            </a:pPr>
            <a:r>
              <a:rPr lang="en-GB" i="1"/>
              <a:t>enable creation of multi-tenant, horizontally-scalable apps</a:t>
            </a:r>
            <a:endParaRPr lang="en-US"/>
          </a:p>
          <a:p>
            <a:pPr>
              <a:spcBef>
                <a:spcPct val="50000"/>
              </a:spcBef>
            </a:pPr>
            <a:endParaRPr lang="en-US"/>
          </a:p>
        </p:txBody>
      </p:sp>
      <p:sp>
        <p:nvSpPr>
          <p:cNvPr id="50182" name="Rectangle 51"/>
          <p:cNvSpPr>
            <a:spLocks noChangeArrowheads="1"/>
          </p:cNvSpPr>
          <p:nvPr/>
        </p:nvSpPr>
        <p:spPr bwMode="auto">
          <a:xfrm>
            <a:off x="1579563" y="1370013"/>
            <a:ext cx="6265862" cy="1314450"/>
          </a:xfrm>
          <a:prstGeom prst="rect">
            <a:avLst/>
          </a:prstGeom>
          <a:noFill/>
          <a:ln w="9525">
            <a:noFill/>
            <a:miter lim="800000"/>
            <a:headEnd/>
            <a:tailEnd/>
          </a:ln>
        </p:spPr>
        <p:txBody>
          <a:bodyPr>
            <a:spAutoFit/>
          </a:bodyPr>
          <a:lstStyle/>
          <a:p>
            <a:pPr>
              <a:spcBef>
                <a:spcPct val="50000"/>
              </a:spcBef>
            </a:pPr>
            <a:r>
              <a:rPr lang="en-GB" i="1"/>
              <a:t>enable rigorous/ad-hoc composition of existing ecosystem services to create new services</a:t>
            </a:r>
          </a:p>
          <a:p>
            <a:pPr>
              <a:spcBef>
                <a:spcPct val="50000"/>
              </a:spcBef>
            </a:pPr>
            <a:endParaRPr lang="en-US"/>
          </a:p>
          <a:p>
            <a:pPr>
              <a:spcBef>
                <a:spcPct val="50000"/>
              </a:spcBef>
            </a:pPr>
            <a:endParaRPr lang="en-US"/>
          </a:p>
        </p:txBody>
      </p:sp>
      <p:sp>
        <p:nvSpPr>
          <p:cNvPr id="50183" name="Rectangle 52"/>
          <p:cNvSpPr>
            <a:spLocks noChangeArrowheads="1"/>
          </p:cNvSpPr>
          <p:nvPr/>
        </p:nvSpPr>
        <p:spPr bwMode="auto">
          <a:xfrm>
            <a:off x="1700213" y="5684838"/>
            <a:ext cx="6265862" cy="1069975"/>
          </a:xfrm>
          <a:prstGeom prst="rect">
            <a:avLst/>
          </a:prstGeom>
          <a:noFill/>
          <a:ln w="9525">
            <a:noFill/>
            <a:miter lim="800000"/>
            <a:headEnd/>
            <a:tailEnd/>
          </a:ln>
        </p:spPr>
        <p:txBody>
          <a:bodyPr>
            <a:spAutoFit/>
          </a:bodyPr>
          <a:lstStyle/>
          <a:p>
            <a:pPr>
              <a:spcBef>
                <a:spcPct val="50000"/>
              </a:spcBef>
            </a:pPr>
            <a:r>
              <a:rPr lang="en-GB" i="1" u="sng"/>
              <a:t>secure</a:t>
            </a:r>
            <a:r>
              <a:rPr lang="en-GB" i="1"/>
              <a:t> virtual partitions built on</a:t>
            </a:r>
            <a:r>
              <a:rPr lang="en-US" i="1"/>
              <a:t> a shared cloud infrastructure</a:t>
            </a:r>
            <a:endParaRPr lang="en-GB" i="1"/>
          </a:p>
          <a:p>
            <a:pPr>
              <a:spcBef>
                <a:spcPct val="50000"/>
              </a:spcBef>
            </a:pPr>
            <a:endParaRPr lang="en-US"/>
          </a:p>
          <a:p>
            <a:pPr>
              <a:spcBef>
                <a:spcPct val="50000"/>
              </a:spcBef>
            </a:pPr>
            <a:endParaRPr lang="en-US"/>
          </a:p>
        </p:txBody>
      </p:sp>
      <p:sp>
        <p:nvSpPr>
          <p:cNvPr id="50184" name="Rectangle 53"/>
          <p:cNvSpPr>
            <a:spLocks noChangeArrowheads="1"/>
          </p:cNvSpPr>
          <p:nvPr/>
        </p:nvSpPr>
        <p:spPr bwMode="auto">
          <a:xfrm>
            <a:off x="7442200" y="2790825"/>
            <a:ext cx="1701800" cy="2170113"/>
          </a:xfrm>
          <a:prstGeom prst="rect">
            <a:avLst/>
          </a:prstGeom>
          <a:noFill/>
          <a:ln w="9525">
            <a:noFill/>
            <a:miter lim="800000"/>
            <a:headEnd/>
            <a:tailEnd/>
          </a:ln>
        </p:spPr>
        <p:txBody>
          <a:bodyPr>
            <a:spAutoFit/>
          </a:bodyPr>
          <a:lstStyle/>
          <a:p>
            <a:pPr>
              <a:spcBef>
                <a:spcPct val="50000"/>
              </a:spcBef>
            </a:pPr>
            <a:r>
              <a:rPr lang="en-GB" i="1"/>
              <a:t>manage the complete lifecycle of apps delivered as services </a:t>
            </a:r>
            <a:br>
              <a:rPr lang="en-GB" i="1"/>
            </a:br>
            <a:r>
              <a:rPr lang="en-GB" i="1"/>
              <a:t>with complete automation</a:t>
            </a:r>
          </a:p>
          <a:p>
            <a:pPr>
              <a:spcBef>
                <a:spcPct val="50000"/>
              </a:spcBef>
            </a:pPr>
            <a:endParaRPr lang="en-US"/>
          </a:p>
        </p:txBody>
      </p:sp>
      <p:pic>
        <p:nvPicPr>
          <p:cNvPr id="50185" name="Picture 5" descr="ZZoverview"/>
          <p:cNvPicPr>
            <a:picLocks noChangeAspect="1" noChangeArrowheads="1"/>
          </p:cNvPicPr>
          <p:nvPr/>
        </p:nvPicPr>
        <p:blipFill>
          <a:blip r:embed="rId4"/>
          <a:srcRect/>
          <a:stretch>
            <a:fillRect/>
          </a:stretch>
        </p:blipFill>
        <p:spPr bwMode="auto">
          <a:xfrm>
            <a:off x="3657600" y="3213100"/>
            <a:ext cx="2076450" cy="1130300"/>
          </a:xfrm>
          <a:prstGeom prst="rect">
            <a:avLst/>
          </a:prstGeom>
          <a:noFill/>
          <a:ln w="9525">
            <a:noFill/>
            <a:miter lim="800000"/>
            <a:headEnd/>
            <a:tailEnd/>
          </a:ln>
        </p:spPr>
      </p:pic>
      <p:sp>
        <p:nvSpPr>
          <p:cNvPr id="50186" name="Text Box 56"/>
          <p:cNvSpPr txBox="1">
            <a:spLocks noChangeArrowheads="1"/>
          </p:cNvSpPr>
          <p:nvPr/>
        </p:nvSpPr>
        <p:spPr bwMode="auto">
          <a:xfrm>
            <a:off x="3659188" y="3209925"/>
            <a:ext cx="1576387" cy="244475"/>
          </a:xfrm>
          <a:prstGeom prst="rect">
            <a:avLst/>
          </a:prstGeom>
          <a:solidFill>
            <a:schemeClr val="bg1"/>
          </a:solidFill>
          <a:ln w="9525">
            <a:noFill/>
            <a:miter lim="800000"/>
            <a:headEnd/>
            <a:tailEnd/>
          </a:ln>
        </p:spPr>
        <p:txBody>
          <a:bodyPr wrap="none">
            <a:spAutoFit/>
          </a:bodyPr>
          <a:lstStyle/>
          <a:p>
            <a:r>
              <a:rPr lang="en-US" sz="1000" b="1"/>
              <a:t>www.magcloud.com</a:t>
            </a:r>
          </a:p>
        </p:txBody>
      </p:sp>
      <p:sp>
        <p:nvSpPr>
          <p:cNvPr id="36" name="Rectangle 35"/>
          <p:cNvSpPr/>
          <p:nvPr/>
        </p:nvSpPr>
        <p:spPr>
          <a:xfrm>
            <a:off x="3194050" y="693738"/>
            <a:ext cx="2952750" cy="261937"/>
          </a:xfrm>
          <a:prstGeom prst="rect">
            <a:avLst/>
          </a:prstGeom>
        </p:spPr>
        <p:txBody>
          <a:bodyPr>
            <a:spAutoFit/>
          </a:bodyPr>
          <a:lstStyle/>
          <a:p>
            <a:pPr>
              <a:defRPr/>
            </a:pPr>
            <a:r>
              <a:rPr lang="en-US" sz="1100" dirty="0">
                <a:solidFill>
                  <a:schemeClr val="accent1">
                    <a:lumMod val="75000"/>
                  </a:schemeClr>
                </a:solidFill>
                <a:latin typeface="Franklin Gothic Heavy" pitchFamily="34" charset="0"/>
                <a:cs typeface="+mn-cs"/>
              </a:rPr>
              <a:t>Fulfill the “Everything as a service” vision</a:t>
            </a:r>
          </a:p>
        </p:txBody>
      </p:sp>
      <p:sp>
        <p:nvSpPr>
          <p:cNvPr id="37" name="Footer Placeholder 36"/>
          <p:cNvSpPr>
            <a:spLocks noGrp="1"/>
          </p:cNvSpPr>
          <p:nvPr>
            <p:ph type="ftr" sz="quarter" idx="10"/>
          </p:nvPr>
        </p:nvSpPr>
        <p:spPr/>
        <p:txBody>
          <a:bodyPr/>
          <a:lstStyle/>
          <a:p>
            <a:pPr>
              <a:defRPr/>
            </a:pPr>
            <a:r>
              <a:rPr lang="en-US" smtClean="0"/>
              <a:t>© 2008 Hewlett-Packard Development Company, L.P.</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AutoShape 72"/>
          <p:cNvSpPr>
            <a:spLocks noChangeArrowheads="1"/>
          </p:cNvSpPr>
          <p:nvPr/>
        </p:nvSpPr>
        <p:spPr bwMode="auto">
          <a:xfrm>
            <a:off x="5316538" y="1863725"/>
            <a:ext cx="1876425" cy="3249613"/>
          </a:xfrm>
          <a:prstGeom prst="roundRect">
            <a:avLst>
              <a:gd name="adj" fmla="val 16667"/>
            </a:avLst>
          </a:prstGeom>
          <a:solidFill>
            <a:srgbClr val="CCFFFF"/>
          </a:solidFill>
          <a:ln w="9525">
            <a:solidFill>
              <a:schemeClr val="tx1"/>
            </a:solidFill>
            <a:round/>
            <a:headEnd/>
            <a:tailEnd/>
          </a:ln>
        </p:spPr>
        <p:txBody>
          <a:bodyPr wrap="none" anchor="ctr"/>
          <a:lstStyle/>
          <a:p>
            <a:endParaRPr lang="en-US"/>
          </a:p>
        </p:txBody>
      </p:sp>
      <p:sp>
        <p:nvSpPr>
          <p:cNvPr id="52226" name="Title 5"/>
          <p:cNvSpPr>
            <a:spLocks noGrp="1"/>
          </p:cNvSpPr>
          <p:nvPr>
            <p:ph type="title" idx="4294967295"/>
          </p:nvPr>
        </p:nvSpPr>
        <p:spPr/>
        <p:txBody>
          <a:bodyPr/>
          <a:lstStyle/>
          <a:p>
            <a:r>
              <a:rPr lang="en-GB" smtClean="0"/>
              <a:t>Open Cirrus   @ HP </a:t>
            </a:r>
          </a:p>
        </p:txBody>
      </p:sp>
      <p:sp>
        <p:nvSpPr>
          <p:cNvPr id="52227" name="Slide Number Placeholder 3"/>
          <p:cNvSpPr txBox="1">
            <a:spLocks noGrp="1"/>
          </p:cNvSpPr>
          <p:nvPr/>
        </p:nvSpPr>
        <p:spPr bwMode="auto">
          <a:xfrm>
            <a:off x="438150" y="6550025"/>
            <a:ext cx="387350" cy="219075"/>
          </a:xfrm>
          <a:prstGeom prst="rect">
            <a:avLst/>
          </a:prstGeom>
          <a:noFill/>
          <a:ln w="9525">
            <a:noFill/>
            <a:miter lim="800000"/>
            <a:headEnd/>
            <a:tailEnd/>
          </a:ln>
        </p:spPr>
        <p:txBody>
          <a:bodyPr anchor="b"/>
          <a:lstStyle/>
          <a:p>
            <a:pPr eaLnBrk="0" hangingPunct="0"/>
            <a:fld id="{565D4A06-9CCD-40CE-B6D6-4CA831D71591}" type="slidenum">
              <a:rPr lang="en-US" sz="900">
                <a:solidFill>
                  <a:srgbClr val="848589"/>
                </a:solidFill>
              </a:rPr>
              <a:pPr eaLnBrk="0" hangingPunct="0"/>
              <a:t>13</a:t>
            </a:fld>
            <a:endParaRPr lang="en-US" sz="900">
              <a:solidFill>
                <a:srgbClr val="848589"/>
              </a:solidFill>
            </a:endParaRPr>
          </a:p>
        </p:txBody>
      </p:sp>
      <p:sp>
        <p:nvSpPr>
          <p:cNvPr id="20" name="Rounded Rectangle 19"/>
          <p:cNvSpPr/>
          <p:nvPr/>
        </p:nvSpPr>
        <p:spPr bwMode="auto">
          <a:xfrm>
            <a:off x="1235075" y="4451350"/>
            <a:ext cx="1706563" cy="64135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lstStyle/>
          <a:p>
            <a:pPr algn="ctr">
              <a:spcBef>
                <a:spcPct val="50000"/>
              </a:spcBef>
              <a:defRPr/>
            </a:pPr>
            <a:endParaRPr lang="en-GB" sz="1000">
              <a:solidFill>
                <a:schemeClr val="bg1"/>
              </a:solidFill>
            </a:endParaRPr>
          </a:p>
          <a:p>
            <a:pPr algn="ctr">
              <a:spcBef>
                <a:spcPct val="50000"/>
              </a:spcBef>
              <a:defRPr/>
            </a:pPr>
            <a:r>
              <a:rPr lang="en-GB" sz="800">
                <a:solidFill>
                  <a:schemeClr val="bg1"/>
                </a:solidFill>
              </a:rPr>
              <a:t>Cells</a:t>
            </a:r>
          </a:p>
        </p:txBody>
      </p:sp>
      <p:sp>
        <p:nvSpPr>
          <p:cNvPr id="22" name="Up Arrow 21"/>
          <p:cNvSpPr/>
          <p:nvPr/>
        </p:nvSpPr>
        <p:spPr bwMode="auto">
          <a:xfrm>
            <a:off x="1663700" y="4106863"/>
            <a:ext cx="223838" cy="571500"/>
          </a:xfrm>
          <a:prstGeom prst="up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spAutoFit/>
          </a:bodyPr>
          <a:lstStyle/>
          <a:p>
            <a:pPr>
              <a:spcBef>
                <a:spcPct val="50000"/>
              </a:spcBef>
              <a:defRPr/>
            </a:pPr>
            <a:endParaRPr lang="en-GB" sz="1000">
              <a:solidFill>
                <a:schemeClr val="tx1"/>
              </a:solidFill>
            </a:endParaRPr>
          </a:p>
        </p:txBody>
      </p:sp>
      <p:sp>
        <p:nvSpPr>
          <p:cNvPr id="23" name="Up Arrow 22"/>
          <p:cNvSpPr/>
          <p:nvPr/>
        </p:nvSpPr>
        <p:spPr bwMode="auto">
          <a:xfrm>
            <a:off x="2282825" y="4106863"/>
            <a:ext cx="222250" cy="571500"/>
          </a:xfrm>
          <a:prstGeom prst="up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spAutoFit/>
          </a:bodyPr>
          <a:lstStyle/>
          <a:p>
            <a:pPr>
              <a:spcBef>
                <a:spcPct val="50000"/>
              </a:spcBef>
              <a:defRPr/>
            </a:pPr>
            <a:endParaRPr lang="en-GB" sz="1000">
              <a:solidFill>
                <a:schemeClr val="tx1"/>
              </a:solidFill>
            </a:endParaRPr>
          </a:p>
        </p:txBody>
      </p:sp>
      <p:sp>
        <p:nvSpPr>
          <p:cNvPr id="31" name="Round Single Corner Rectangle 30"/>
          <p:cNvSpPr/>
          <p:nvPr/>
        </p:nvSpPr>
        <p:spPr bwMode="auto">
          <a:xfrm>
            <a:off x="2111375" y="3362325"/>
            <a:ext cx="184150" cy="244475"/>
          </a:xfrm>
          <a:prstGeom prst="round1Rect">
            <a:avLst/>
          </a:prstGeom>
          <a:noFill/>
          <a:ln w="19050" cap="flat" cmpd="sng" algn="ctr">
            <a:noFill/>
            <a:prstDash val="solid"/>
            <a:round/>
            <a:headEnd type="none" w="med" len="med"/>
            <a:tailEnd type="none" w="med" len="med"/>
          </a:ln>
          <a:effectLst/>
        </p:spPr>
        <p:txBody>
          <a:bodyPr>
            <a:spAutoFit/>
          </a:bodyPr>
          <a:lstStyle/>
          <a:p>
            <a:pPr>
              <a:spcBef>
                <a:spcPct val="50000"/>
              </a:spcBef>
              <a:defRPr/>
            </a:pPr>
            <a:endParaRPr lang="en-GB" sz="1000">
              <a:cs typeface="+mn-cs"/>
            </a:endParaRPr>
          </a:p>
        </p:txBody>
      </p:sp>
      <p:sp>
        <p:nvSpPr>
          <p:cNvPr id="16" name="Hexagon 15"/>
          <p:cNvSpPr/>
          <p:nvPr/>
        </p:nvSpPr>
        <p:spPr bwMode="auto">
          <a:xfrm>
            <a:off x="2119313" y="3411538"/>
            <a:ext cx="530225" cy="600075"/>
          </a:xfrm>
          <a:prstGeom prst="hexagon">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none">
            <a:spAutoFit/>
          </a:bodyPr>
          <a:lstStyle/>
          <a:p>
            <a:pPr algn="ctr">
              <a:spcBef>
                <a:spcPct val="50000"/>
              </a:spcBef>
              <a:defRPr/>
            </a:pPr>
            <a:r>
              <a:rPr lang="en-GB" sz="800">
                <a:solidFill>
                  <a:schemeClr val="tx1"/>
                </a:solidFill>
              </a:rPr>
              <a:t>web</a:t>
            </a:r>
          </a:p>
          <a:p>
            <a:pPr algn="ctr">
              <a:spcBef>
                <a:spcPct val="50000"/>
              </a:spcBef>
              <a:defRPr/>
            </a:pPr>
            <a:r>
              <a:rPr lang="en-GB" sz="800">
                <a:solidFill>
                  <a:schemeClr val="tx1"/>
                </a:solidFill>
              </a:rPr>
              <a:t>service</a:t>
            </a:r>
          </a:p>
        </p:txBody>
      </p:sp>
      <p:sp>
        <p:nvSpPr>
          <p:cNvPr id="3" name="Rounded Rectangle 25"/>
          <p:cNvSpPr/>
          <p:nvPr/>
        </p:nvSpPr>
        <p:spPr bwMode="auto">
          <a:xfrm>
            <a:off x="1212850" y="2401888"/>
            <a:ext cx="1706563" cy="64135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lstStyle/>
          <a:p>
            <a:pPr algn="ctr">
              <a:spcBef>
                <a:spcPct val="50000"/>
              </a:spcBef>
              <a:defRPr/>
            </a:pPr>
            <a:endParaRPr lang="en-GB" sz="800">
              <a:solidFill>
                <a:schemeClr val="bg1"/>
              </a:solidFill>
            </a:endParaRPr>
          </a:p>
          <a:p>
            <a:pPr algn="ctr">
              <a:spcBef>
                <a:spcPct val="50000"/>
              </a:spcBef>
              <a:defRPr/>
            </a:pPr>
            <a:r>
              <a:rPr lang="en-GB" sz="800">
                <a:solidFill>
                  <a:schemeClr val="bg1"/>
                </a:solidFill>
              </a:rPr>
              <a:t>Mercado</a:t>
            </a:r>
          </a:p>
        </p:txBody>
      </p:sp>
      <p:sp>
        <p:nvSpPr>
          <p:cNvPr id="40" name="Up Arrow 39"/>
          <p:cNvSpPr/>
          <p:nvPr/>
        </p:nvSpPr>
        <p:spPr bwMode="auto">
          <a:xfrm rot="10800000">
            <a:off x="2233614" y="2803359"/>
            <a:ext cx="256924" cy="540168"/>
          </a:xfrm>
          <a:prstGeom prst="up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spcBef>
                <a:spcPct val="50000"/>
              </a:spcBef>
              <a:defRPr/>
            </a:pPr>
            <a:endParaRPr lang="en-GB" sz="1000">
              <a:solidFill>
                <a:schemeClr val="tx1"/>
              </a:solidFill>
            </a:endParaRPr>
          </a:p>
        </p:txBody>
      </p:sp>
      <p:grpSp>
        <p:nvGrpSpPr>
          <p:cNvPr id="52247" name="Group 47"/>
          <p:cNvGrpSpPr>
            <a:grpSpLocks/>
          </p:cNvGrpSpPr>
          <p:nvPr/>
        </p:nvGrpSpPr>
        <p:grpSpPr bwMode="auto">
          <a:xfrm>
            <a:off x="2628900" y="2865438"/>
            <a:ext cx="1077913" cy="1909762"/>
            <a:chOff x="6583446" y="2246715"/>
            <a:chExt cx="2326507" cy="3271738"/>
          </a:xfrm>
        </p:grpSpPr>
        <p:sp>
          <p:nvSpPr>
            <p:cNvPr id="2" name="Rounded Rectangle 41"/>
            <p:cNvSpPr/>
            <p:nvPr/>
          </p:nvSpPr>
          <p:spPr bwMode="auto">
            <a:xfrm flipH="1">
              <a:off x="7634285" y="2280861"/>
              <a:ext cx="1222528" cy="3163844"/>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lstStyle/>
            <a:p>
              <a:pPr algn="ctr">
                <a:spcBef>
                  <a:spcPct val="50000"/>
                </a:spcBef>
                <a:defRPr/>
              </a:pPr>
              <a:endParaRPr lang="en-GB" sz="1000">
                <a:solidFill>
                  <a:schemeClr val="bg1"/>
                </a:solidFill>
              </a:endParaRPr>
            </a:p>
            <a:p>
              <a:pPr algn="ctr">
                <a:spcBef>
                  <a:spcPct val="50000"/>
                </a:spcBef>
                <a:defRPr/>
              </a:pPr>
              <a:endParaRPr lang="en-GB" sz="1000">
                <a:solidFill>
                  <a:schemeClr val="bg1"/>
                </a:solidFill>
              </a:endParaRPr>
            </a:p>
            <a:p>
              <a:pPr algn="ctr">
                <a:spcBef>
                  <a:spcPct val="50000"/>
                </a:spcBef>
                <a:defRPr/>
              </a:pPr>
              <a:endParaRPr lang="en-GB" sz="1000">
                <a:solidFill>
                  <a:schemeClr val="bg1"/>
                </a:solidFill>
              </a:endParaRPr>
            </a:p>
            <a:p>
              <a:pPr algn="ctr">
                <a:spcBef>
                  <a:spcPct val="50000"/>
                </a:spcBef>
                <a:defRPr/>
              </a:pPr>
              <a:r>
                <a:rPr lang="en-GB" sz="800">
                  <a:solidFill>
                    <a:schemeClr val="bg1"/>
                  </a:solidFill>
                </a:rPr>
                <a:t>SLiM</a:t>
              </a:r>
            </a:p>
          </p:txBody>
        </p:sp>
        <p:grpSp>
          <p:nvGrpSpPr>
            <p:cNvPr id="52296" name="Up Arrow 42"/>
            <p:cNvGrpSpPr>
              <a:grpSpLocks/>
            </p:cNvGrpSpPr>
            <p:nvPr/>
          </p:nvGrpSpPr>
          <p:grpSpPr bwMode="auto">
            <a:xfrm>
              <a:off x="6731474" y="3345651"/>
              <a:ext cx="1023942" cy="731143"/>
              <a:chOff x="6669024" y="3273552"/>
              <a:chExt cx="1024128" cy="731520"/>
            </a:xfrm>
          </p:grpSpPr>
          <p:pic>
            <p:nvPicPr>
              <p:cNvPr id="52298" name="Up Arrow 42"/>
              <p:cNvPicPr>
                <a:picLocks noChangeArrowheads="1"/>
              </p:cNvPicPr>
              <p:nvPr/>
            </p:nvPicPr>
            <p:blipFill>
              <a:blip r:embed="rId3"/>
              <a:srcRect/>
              <a:stretch>
                <a:fillRect/>
              </a:stretch>
            </p:blipFill>
            <p:spPr bwMode="auto">
              <a:xfrm>
                <a:off x="6669024" y="3273552"/>
                <a:ext cx="1024128" cy="731520"/>
              </a:xfrm>
              <a:prstGeom prst="rect">
                <a:avLst/>
              </a:prstGeom>
              <a:noFill/>
              <a:ln w="9525">
                <a:noFill/>
                <a:miter lim="800000"/>
                <a:headEnd/>
                <a:tailEnd/>
              </a:ln>
            </p:spPr>
          </p:pic>
          <p:sp>
            <p:nvSpPr>
              <p:cNvPr id="52299" name="Text Box 58"/>
              <p:cNvSpPr txBox="1">
                <a:spLocks noChangeArrowheads="1"/>
              </p:cNvSpPr>
              <p:nvPr/>
            </p:nvSpPr>
            <p:spPr bwMode="auto">
              <a:xfrm rot="-5400000">
                <a:off x="7105336" y="3243383"/>
                <a:ext cx="312683" cy="755656"/>
              </a:xfrm>
              <a:prstGeom prst="rect">
                <a:avLst/>
              </a:prstGeom>
              <a:noFill/>
              <a:ln w="9525">
                <a:noFill/>
                <a:miter lim="800000"/>
                <a:headEnd/>
                <a:tailEnd/>
              </a:ln>
            </p:spPr>
            <p:txBody>
              <a:bodyPr rot="10800000"/>
              <a:lstStyle/>
              <a:p>
                <a:pPr>
                  <a:spcBef>
                    <a:spcPct val="50000"/>
                  </a:spcBef>
                </a:pPr>
                <a:endParaRPr lang="en-GB" sz="1000"/>
              </a:p>
            </p:txBody>
          </p:sp>
        </p:grpSp>
        <p:sp>
          <p:nvSpPr>
            <p:cNvPr id="52297" name="Folded Corner 43"/>
            <p:cNvSpPr>
              <a:spLocks noChangeArrowheads="1"/>
            </p:cNvSpPr>
            <p:nvPr/>
          </p:nvSpPr>
          <p:spPr bwMode="auto">
            <a:xfrm>
              <a:off x="6583446" y="2325585"/>
              <a:ext cx="1151261" cy="1365264"/>
            </a:xfrm>
            <a:prstGeom prst="foldedCorner">
              <a:avLst>
                <a:gd name="adj" fmla="val 16667"/>
              </a:avLst>
            </a:prstGeom>
            <a:noFill/>
            <a:ln w="19050" algn="ctr">
              <a:noFill/>
              <a:round/>
              <a:headEnd/>
              <a:tailEnd/>
            </a:ln>
          </p:spPr>
          <p:txBody>
            <a:bodyPr>
              <a:spAutoFit/>
            </a:bodyPr>
            <a:lstStyle/>
            <a:p>
              <a:pPr algn="ctr">
                <a:spcBef>
                  <a:spcPct val="50000"/>
                </a:spcBef>
              </a:pPr>
              <a:endParaRPr lang="en-GB" sz="1000"/>
            </a:p>
            <a:p>
              <a:pPr algn="ctr">
                <a:spcBef>
                  <a:spcPct val="50000"/>
                </a:spcBef>
              </a:pPr>
              <a:endParaRPr lang="en-GB" sz="1000"/>
            </a:p>
            <a:p>
              <a:pPr algn="ctr">
                <a:spcBef>
                  <a:spcPct val="50000"/>
                </a:spcBef>
              </a:pPr>
              <a:endParaRPr lang="en-GB" sz="1000"/>
            </a:p>
          </p:txBody>
        </p:sp>
      </p:grpSp>
      <p:sp>
        <p:nvSpPr>
          <p:cNvPr id="5" name="Hexagon 15"/>
          <p:cNvSpPr/>
          <p:nvPr/>
        </p:nvSpPr>
        <p:spPr bwMode="auto">
          <a:xfrm>
            <a:off x="1503363" y="3411538"/>
            <a:ext cx="528638" cy="600075"/>
          </a:xfrm>
          <a:prstGeom prst="hexagon">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none">
            <a:spAutoFit/>
          </a:bodyPr>
          <a:lstStyle/>
          <a:p>
            <a:pPr algn="ctr">
              <a:spcBef>
                <a:spcPct val="50000"/>
              </a:spcBef>
              <a:defRPr/>
            </a:pPr>
            <a:r>
              <a:rPr lang="en-GB" sz="800">
                <a:solidFill>
                  <a:schemeClr val="tx1"/>
                </a:solidFill>
              </a:rPr>
              <a:t>web</a:t>
            </a:r>
          </a:p>
          <a:p>
            <a:pPr algn="ctr">
              <a:spcBef>
                <a:spcPct val="50000"/>
              </a:spcBef>
              <a:defRPr/>
            </a:pPr>
            <a:r>
              <a:rPr lang="en-GB" sz="800">
                <a:solidFill>
                  <a:schemeClr val="tx1"/>
                </a:solidFill>
              </a:rPr>
              <a:t>service</a:t>
            </a:r>
          </a:p>
        </p:txBody>
      </p:sp>
      <p:grpSp>
        <p:nvGrpSpPr>
          <p:cNvPr id="52251" name="Group 120"/>
          <p:cNvGrpSpPr>
            <a:grpSpLocks/>
          </p:cNvGrpSpPr>
          <p:nvPr/>
        </p:nvGrpSpPr>
        <p:grpSpPr bwMode="auto">
          <a:xfrm>
            <a:off x="444500" y="2892425"/>
            <a:ext cx="1101725" cy="1912938"/>
            <a:chOff x="725" y="1435"/>
            <a:chExt cx="1500" cy="2066"/>
          </a:xfrm>
        </p:grpSpPr>
        <p:grpSp>
          <p:nvGrpSpPr>
            <p:cNvPr id="52285" name="Group 118"/>
            <p:cNvGrpSpPr>
              <a:grpSpLocks/>
            </p:cNvGrpSpPr>
            <p:nvPr/>
          </p:nvGrpSpPr>
          <p:grpSpPr bwMode="auto">
            <a:xfrm>
              <a:off x="725" y="1435"/>
              <a:ext cx="1360" cy="2066"/>
              <a:chOff x="-139" y="1425"/>
              <a:chExt cx="1360" cy="2066"/>
            </a:xfrm>
          </p:grpSpPr>
          <p:sp>
            <p:nvSpPr>
              <p:cNvPr id="42" name="Rounded Rectangle 41"/>
              <p:cNvSpPr/>
              <p:nvPr/>
            </p:nvSpPr>
            <p:spPr bwMode="auto">
              <a:xfrm flipH="1">
                <a:off x="-100" y="1449"/>
                <a:ext cx="770" cy="1994"/>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lstStyle/>
              <a:p>
                <a:pPr algn="ctr">
                  <a:spcBef>
                    <a:spcPct val="50000"/>
                  </a:spcBef>
                  <a:defRPr/>
                </a:pPr>
                <a:endParaRPr lang="en-GB" sz="1000">
                  <a:solidFill>
                    <a:schemeClr val="bg1"/>
                  </a:solidFill>
                </a:endParaRPr>
              </a:p>
              <a:p>
                <a:pPr algn="ctr">
                  <a:spcBef>
                    <a:spcPct val="50000"/>
                  </a:spcBef>
                  <a:defRPr/>
                </a:pPr>
                <a:endParaRPr lang="en-GB" sz="1000">
                  <a:solidFill>
                    <a:schemeClr val="bg1"/>
                  </a:solidFill>
                </a:endParaRPr>
              </a:p>
              <a:p>
                <a:pPr algn="ctr">
                  <a:spcBef>
                    <a:spcPct val="50000"/>
                  </a:spcBef>
                  <a:defRPr/>
                </a:pPr>
                <a:endParaRPr lang="en-GB" sz="1000">
                  <a:solidFill>
                    <a:schemeClr val="bg1"/>
                  </a:solidFill>
                </a:endParaRPr>
              </a:p>
              <a:p>
                <a:pPr algn="ctr">
                  <a:spcBef>
                    <a:spcPct val="50000"/>
                  </a:spcBef>
                  <a:defRPr/>
                </a:pPr>
                <a:r>
                  <a:rPr lang="en-GB" sz="800">
                    <a:solidFill>
                      <a:schemeClr val="bg1"/>
                    </a:solidFill>
                  </a:rPr>
                  <a:t>Cloud</a:t>
                </a:r>
              </a:p>
              <a:p>
                <a:pPr algn="ctr">
                  <a:spcBef>
                    <a:spcPct val="50000"/>
                  </a:spcBef>
                  <a:defRPr/>
                </a:pPr>
                <a:r>
                  <a:rPr lang="en-GB" sz="800">
                    <a:solidFill>
                      <a:schemeClr val="bg1"/>
                    </a:solidFill>
                  </a:rPr>
                  <a:t>Platform</a:t>
                </a:r>
              </a:p>
            </p:txBody>
          </p:sp>
          <p:grpSp>
            <p:nvGrpSpPr>
              <p:cNvPr id="52290" name="Up Arrow 42"/>
              <p:cNvGrpSpPr>
                <a:grpSpLocks/>
              </p:cNvGrpSpPr>
              <p:nvPr/>
            </p:nvGrpSpPr>
            <p:grpSpPr bwMode="auto">
              <a:xfrm flipH="1">
                <a:off x="576" y="2089"/>
                <a:ext cx="645" cy="461"/>
                <a:chOff x="6669024" y="3273552"/>
                <a:chExt cx="1024128" cy="731520"/>
              </a:xfrm>
            </p:grpSpPr>
            <p:pic>
              <p:nvPicPr>
                <p:cNvPr id="52291" name="Up Arrow 42"/>
                <p:cNvPicPr>
                  <a:picLocks noChangeArrowheads="1"/>
                </p:cNvPicPr>
                <p:nvPr/>
              </p:nvPicPr>
              <p:blipFill>
                <a:blip r:embed="rId4"/>
                <a:srcRect/>
                <a:stretch>
                  <a:fillRect/>
                </a:stretch>
              </p:blipFill>
              <p:spPr bwMode="auto">
                <a:xfrm>
                  <a:off x="6669024" y="3273552"/>
                  <a:ext cx="1024128" cy="731520"/>
                </a:xfrm>
                <a:prstGeom prst="rect">
                  <a:avLst/>
                </a:prstGeom>
                <a:noFill/>
                <a:ln w="9525">
                  <a:noFill/>
                  <a:miter lim="800000"/>
                  <a:headEnd/>
                  <a:tailEnd/>
                </a:ln>
              </p:spPr>
            </p:pic>
            <p:sp>
              <p:nvSpPr>
                <p:cNvPr id="52292" name="Text Box 116"/>
                <p:cNvSpPr txBox="1">
                  <a:spLocks noChangeArrowheads="1"/>
                </p:cNvSpPr>
                <p:nvPr/>
              </p:nvSpPr>
              <p:spPr bwMode="auto">
                <a:xfrm rot="-5400000">
                  <a:off x="7105336" y="3243383"/>
                  <a:ext cx="312683" cy="755656"/>
                </a:xfrm>
                <a:prstGeom prst="rect">
                  <a:avLst/>
                </a:prstGeom>
                <a:noFill/>
                <a:ln w="9525">
                  <a:noFill/>
                  <a:miter lim="800000"/>
                  <a:headEnd/>
                  <a:tailEnd/>
                </a:ln>
              </p:spPr>
              <p:txBody>
                <a:bodyPr/>
                <a:lstStyle/>
                <a:p>
                  <a:pPr>
                    <a:spcBef>
                      <a:spcPct val="50000"/>
                    </a:spcBef>
                  </a:pPr>
                  <a:endParaRPr lang="en-GB" sz="1000"/>
                </a:p>
              </p:txBody>
            </p:sp>
          </p:grpSp>
        </p:grpSp>
        <p:sp>
          <p:nvSpPr>
            <p:cNvPr id="52286" name="Folded Corner 43"/>
            <p:cNvSpPr>
              <a:spLocks noChangeArrowheads="1"/>
            </p:cNvSpPr>
            <p:nvPr/>
          </p:nvSpPr>
          <p:spPr bwMode="auto">
            <a:xfrm>
              <a:off x="1497" y="1468"/>
              <a:ext cx="728" cy="860"/>
            </a:xfrm>
            <a:prstGeom prst="foldedCorner">
              <a:avLst>
                <a:gd name="adj" fmla="val 16667"/>
              </a:avLst>
            </a:prstGeom>
            <a:noFill/>
            <a:ln w="19050" algn="ctr">
              <a:noFill/>
              <a:round/>
              <a:headEnd/>
              <a:tailEnd/>
            </a:ln>
          </p:spPr>
          <p:txBody>
            <a:bodyPr>
              <a:spAutoFit/>
            </a:bodyPr>
            <a:lstStyle/>
            <a:p>
              <a:pPr algn="ctr">
                <a:spcBef>
                  <a:spcPct val="50000"/>
                </a:spcBef>
              </a:pPr>
              <a:endParaRPr lang="en-GB" sz="1000"/>
            </a:p>
            <a:p>
              <a:pPr algn="ctr">
                <a:spcBef>
                  <a:spcPct val="50000"/>
                </a:spcBef>
              </a:pPr>
              <a:endParaRPr lang="en-GB" sz="1000"/>
            </a:p>
            <a:p>
              <a:pPr algn="ctr">
                <a:spcBef>
                  <a:spcPct val="50000"/>
                </a:spcBef>
              </a:pPr>
              <a:endParaRPr lang="en-GB" sz="1000"/>
            </a:p>
          </p:txBody>
        </p:sp>
      </p:grpSp>
      <p:sp>
        <p:nvSpPr>
          <p:cNvPr id="26" name="Rounded Rectangle 25"/>
          <p:cNvSpPr/>
          <p:nvPr/>
        </p:nvSpPr>
        <p:spPr bwMode="auto">
          <a:xfrm>
            <a:off x="467230" y="5234203"/>
            <a:ext cx="8417344" cy="1116502"/>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lstStyle/>
          <a:p>
            <a:pPr algn="ctr">
              <a:spcBef>
                <a:spcPct val="50000"/>
              </a:spcBef>
              <a:defRPr/>
            </a:pPr>
            <a:r>
              <a:rPr lang="en-GB" dirty="0">
                <a:solidFill>
                  <a:schemeClr val="bg1"/>
                </a:solidFill>
              </a:rPr>
              <a:t>The Open Cirrus     Program</a:t>
            </a:r>
          </a:p>
        </p:txBody>
      </p:sp>
      <p:grpSp>
        <p:nvGrpSpPr>
          <p:cNvPr id="52255" name="Group 26"/>
          <p:cNvGrpSpPr>
            <a:grpSpLocks/>
          </p:cNvGrpSpPr>
          <p:nvPr/>
        </p:nvGrpSpPr>
        <p:grpSpPr bwMode="auto">
          <a:xfrm>
            <a:off x="1546225" y="5295900"/>
            <a:ext cx="815975" cy="971550"/>
            <a:chOff x="4153" y="1092"/>
            <a:chExt cx="1460" cy="2534"/>
          </a:xfrm>
        </p:grpSpPr>
        <p:pic>
          <p:nvPicPr>
            <p:cNvPr id="52273" name="Picture 5" descr="j0401516"/>
            <p:cNvPicPr>
              <a:picLocks noChangeAspect="1" noChangeArrowheads="1"/>
            </p:cNvPicPr>
            <p:nvPr/>
          </p:nvPicPr>
          <p:blipFill>
            <a:blip r:embed="rId5"/>
            <a:srcRect/>
            <a:stretch>
              <a:fillRect/>
            </a:stretch>
          </p:blipFill>
          <p:spPr bwMode="auto">
            <a:xfrm>
              <a:off x="4153" y="1092"/>
              <a:ext cx="1452" cy="2534"/>
            </a:xfrm>
            <a:prstGeom prst="rect">
              <a:avLst/>
            </a:prstGeom>
            <a:noFill/>
            <a:ln w="9525">
              <a:noFill/>
              <a:miter lim="800000"/>
              <a:headEnd/>
              <a:tailEnd/>
            </a:ln>
          </p:spPr>
        </p:pic>
        <p:sp>
          <p:nvSpPr>
            <p:cNvPr id="52274" name="Oval 6"/>
            <p:cNvSpPr>
              <a:spLocks noChangeArrowheads="1"/>
            </p:cNvSpPr>
            <p:nvPr/>
          </p:nvSpPr>
          <p:spPr bwMode="auto">
            <a:xfrm>
              <a:off x="4305" y="1259"/>
              <a:ext cx="849" cy="595"/>
            </a:xfrm>
            <a:prstGeom prst="ellipse">
              <a:avLst/>
            </a:prstGeom>
            <a:solidFill>
              <a:schemeClr val="tx1"/>
            </a:solidFill>
            <a:ln w="9525">
              <a:solidFill>
                <a:schemeClr val="tx1"/>
              </a:solidFill>
              <a:round/>
              <a:headEnd/>
              <a:tailEnd/>
            </a:ln>
          </p:spPr>
          <p:txBody>
            <a:bodyPr wrap="none" anchor="ctr"/>
            <a:lstStyle/>
            <a:p>
              <a:pPr algn="ctr">
                <a:spcBef>
                  <a:spcPct val="50000"/>
                </a:spcBef>
              </a:pPr>
              <a:endParaRPr lang="en-US">
                <a:solidFill>
                  <a:srgbClr val="000000"/>
                </a:solidFill>
              </a:endParaRPr>
            </a:p>
          </p:txBody>
        </p:sp>
        <p:sp>
          <p:nvSpPr>
            <p:cNvPr id="52275" name="Oval 9"/>
            <p:cNvSpPr>
              <a:spLocks noChangeArrowheads="1"/>
            </p:cNvSpPr>
            <p:nvPr/>
          </p:nvSpPr>
          <p:spPr bwMode="auto">
            <a:xfrm>
              <a:off x="4968" y="2982"/>
              <a:ext cx="483" cy="449"/>
            </a:xfrm>
            <a:prstGeom prst="ellipse">
              <a:avLst/>
            </a:prstGeom>
            <a:solidFill>
              <a:srgbClr val="333399"/>
            </a:solidFill>
            <a:ln w="9525">
              <a:noFill/>
              <a:round/>
              <a:headEnd/>
              <a:tailEnd/>
            </a:ln>
          </p:spPr>
          <p:txBody>
            <a:bodyPr wrap="none" anchor="ctr"/>
            <a:lstStyle/>
            <a:p>
              <a:pPr algn="ctr">
                <a:spcBef>
                  <a:spcPct val="50000"/>
                </a:spcBef>
              </a:pPr>
              <a:endParaRPr lang="en-US">
                <a:solidFill>
                  <a:srgbClr val="000000"/>
                </a:solidFill>
              </a:endParaRPr>
            </a:p>
          </p:txBody>
        </p:sp>
        <p:pic>
          <p:nvPicPr>
            <p:cNvPr id="52276" name="Picture 11" descr="University of Illinois Identity Standards">
              <a:hlinkClick r:id="rId6"/>
            </p:cNvPr>
            <p:cNvPicPr>
              <a:picLocks noChangeAspect="1" noChangeArrowheads="1"/>
            </p:cNvPicPr>
            <p:nvPr/>
          </p:nvPicPr>
          <p:blipFill>
            <a:blip r:embed="rId7"/>
            <a:srcRect/>
            <a:stretch>
              <a:fillRect/>
            </a:stretch>
          </p:blipFill>
          <p:spPr bwMode="auto">
            <a:xfrm>
              <a:off x="5095" y="3060"/>
              <a:ext cx="234" cy="306"/>
            </a:xfrm>
            <a:prstGeom prst="rect">
              <a:avLst/>
            </a:prstGeom>
            <a:noFill/>
            <a:ln w="9525">
              <a:noFill/>
              <a:miter lim="800000"/>
              <a:headEnd/>
              <a:tailEnd/>
            </a:ln>
          </p:spPr>
        </p:pic>
        <p:grpSp>
          <p:nvGrpSpPr>
            <p:cNvPr id="52277" name="Group 18"/>
            <p:cNvGrpSpPr>
              <a:grpSpLocks/>
            </p:cNvGrpSpPr>
            <p:nvPr/>
          </p:nvGrpSpPr>
          <p:grpSpPr bwMode="auto">
            <a:xfrm>
              <a:off x="4199" y="2990"/>
              <a:ext cx="619" cy="531"/>
              <a:chOff x="4968" y="1977"/>
              <a:chExt cx="619" cy="531"/>
            </a:xfrm>
          </p:grpSpPr>
          <p:sp>
            <p:nvSpPr>
              <p:cNvPr id="52283" name="Oval 7"/>
              <p:cNvSpPr>
                <a:spLocks noChangeArrowheads="1"/>
              </p:cNvSpPr>
              <p:nvPr/>
            </p:nvSpPr>
            <p:spPr bwMode="auto">
              <a:xfrm>
                <a:off x="4968" y="1977"/>
                <a:ext cx="584" cy="531"/>
              </a:xfrm>
              <a:prstGeom prst="ellipse">
                <a:avLst/>
              </a:prstGeom>
              <a:solidFill>
                <a:srgbClr val="99CCFF"/>
              </a:solidFill>
              <a:ln w="9525">
                <a:noFill/>
                <a:round/>
                <a:headEnd/>
                <a:tailEnd/>
              </a:ln>
            </p:spPr>
            <p:txBody>
              <a:bodyPr wrap="none" anchor="ctr"/>
              <a:lstStyle/>
              <a:p>
                <a:pPr algn="ctr">
                  <a:spcBef>
                    <a:spcPct val="50000"/>
                  </a:spcBef>
                </a:pPr>
                <a:endParaRPr lang="en-US">
                  <a:solidFill>
                    <a:srgbClr val="000000"/>
                  </a:solidFill>
                </a:endParaRPr>
              </a:p>
            </p:txBody>
          </p:sp>
          <p:pic>
            <p:nvPicPr>
              <p:cNvPr id="52284" name="Picture 12" descr="Infocomm Development Authority of Singapore Website">
                <a:hlinkClick r:id="rId8"/>
              </p:cNvPr>
              <p:cNvPicPr>
                <a:picLocks noChangeAspect="1" noChangeArrowheads="1"/>
              </p:cNvPicPr>
              <p:nvPr/>
            </p:nvPicPr>
            <p:blipFill>
              <a:blip r:embed="rId9">
                <a:clrChange>
                  <a:clrFrom>
                    <a:srgbClr val="FFFCFB"/>
                  </a:clrFrom>
                  <a:clrTo>
                    <a:srgbClr val="FFFCFB">
                      <a:alpha val="0"/>
                    </a:srgbClr>
                  </a:clrTo>
                </a:clrChange>
              </a:blip>
              <a:srcRect/>
              <a:stretch>
                <a:fillRect/>
              </a:stretch>
            </p:blipFill>
            <p:spPr bwMode="auto">
              <a:xfrm>
                <a:off x="4981" y="2047"/>
                <a:ext cx="606" cy="426"/>
              </a:xfrm>
              <a:prstGeom prst="rect">
                <a:avLst/>
              </a:prstGeom>
              <a:noFill/>
              <a:ln w="9525">
                <a:noFill/>
                <a:miter lim="800000"/>
                <a:headEnd/>
                <a:tailEnd/>
              </a:ln>
            </p:spPr>
          </p:pic>
        </p:grpSp>
        <p:pic>
          <p:nvPicPr>
            <p:cNvPr id="52278" name="Picture 15" descr="HP Labs">
              <a:hlinkClick r:id="rId10"/>
            </p:cNvPr>
            <p:cNvPicPr>
              <a:picLocks noChangeAspect="1" noChangeArrowheads="1"/>
            </p:cNvPicPr>
            <p:nvPr/>
          </p:nvPicPr>
          <p:blipFill>
            <a:blip r:embed="rId11"/>
            <a:srcRect/>
            <a:stretch>
              <a:fillRect/>
            </a:stretch>
          </p:blipFill>
          <p:spPr bwMode="auto">
            <a:xfrm>
              <a:off x="4379" y="1413"/>
              <a:ext cx="715" cy="286"/>
            </a:xfrm>
            <a:prstGeom prst="rect">
              <a:avLst/>
            </a:prstGeom>
            <a:noFill/>
            <a:ln w="9525">
              <a:noFill/>
              <a:miter lim="800000"/>
              <a:headEnd/>
              <a:tailEnd/>
            </a:ln>
          </p:spPr>
        </p:pic>
        <p:pic>
          <p:nvPicPr>
            <p:cNvPr id="52279" name="Picture 17" descr="Y!"/>
            <p:cNvPicPr>
              <a:picLocks noChangeAspect="1" noChangeArrowheads="1"/>
            </p:cNvPicPr>
            <p:nvPr/>
          </p:nvPicPr>
          <p:blipFill>
            <a:blip r:embed="rId12"/>
            <a:srcRect b="12633"/>
            <a:stretch>
              <a:fillRect/>
            </a:stretch>
          </p:blipFill>
          <p:spPr bwMode="gray">
            <a:xfrm>
              <a:off x="4175" y="2270"/>
              <a:ext cx="669" cy="467"/>
            </a:xfrm>
            <a:prstGeom prst="rect">
              <a:avLst/>
            </a:prstGeom>
            <a:noFill/>
            <a:ln w="9525">
              <a:noFill/>
              <a:miter lim="800000"/>
              <a:headEnd/>
              <a:tailEnd/>
            </a:ln>
          </p:spPr>
        </p:pic>
        <p:grpSp>
          <p:nvGrpSpPr>
            <p:cNvPr id="52280" name="Group 22"/>
            <p:cNvGrpSpPr>
              <a:grpSpLocks/>
            </p:cNvGrpSpPr>
            <p:nvPr/>
          </p:nvGrpSpPr>
          <p:grpSpPr bwMode="auto">
            <a:xfrm>
              <a:off x="4645" y="1867"/>
              <a:ext cx="968" cy="387"/>
              <a:chOff x="3302" y="3780"/>
              <a:chExt cx="968" cy="387"/>
            </a:xfrm>
          </p:grpSpPr>
          <p:sp>
            <p:nvSpPr>
              <p:cNvPr id="52281" name="Rectangle 21"/>
              <p:cNvSpPr>
                <a:spLocks noChangeArrowheads="1"/>
              </p:cNvSpPr>
              <p:nvPr/>
            </p:nvSpPr>
            <p:spPr bwMode="auto">
              <a:xfrm>
                <a:off x="3304" y="3799"/>
                <a:ext cx="965" cy="357"/>
              </a:xfrm>
              <a:prstGeom prst="rect">
                <a:avLst/>
              </a:prstGeom>
              <a:solidFill>
                <a:schemeClr val="bg1"/>
              </a:solidFill>
              <a:ln w="9525">
                <a:noFill/>
                <a:miter lim="800000"/>
                <a:headEnd/>
                <a:tailEnd/>
              </a:ln>
            </p:spPr>
            <p:txBody>
              <a:bodyPr wrap="none" anchor="ctr"/>
              <a:lstStyle/>
              <a:p>
                <a:pPr algn="ctr">
                  <a:spcBef>
                    <a:spcPct val="50000"/>
                  </a:spcBef>
                </a:pPr>
                <a:endParaRPr lang="en-US">
                  <a:solidFill>
                    <a:srgbClr val="000000"/>
                  </a:solidFill>
                </a:endParaRPr>
              </a:p>
            </p:txBody>
          </p:sp>
          <p:pic>
            <p:nvPicPr>
              <p:cNvPr id="52282" name="Picture 20" descr="200px-Intel_4c_100tag">
                <a:hlinkClick r:id="rId13" tooltip="Intel 4c 100tag.svg"/>
              </p:cNvPr>
              <p:cNvPicPr>
                <a:picLocks noChangeAspect="1" noChangeArrowheads="1"/>
              </p:cNvPicPr>
              <p:nvPr/>
            </p:nvPicPr>
            <p:blipFill>
              <a:blip r:embed="rId14"/>
              <a:srcRect/>
              <a:stretch>
                <a:fillRect/>
              </a:stretch>
            </p:blipFill>
            <p:spPr bwMode="auto">
              <a:xfrm>
                <a:off x="3302" y="3780"/>
                <a:ext cx="968" cy="387"/>
              </a:xfrm>
              <a:prstGeom prst="rect">
                <a:avLst/>
              </a:prstGeom>
              <a:noFill/>
              <a:ln w="9525">
                <a:noFill/>
                <a:miter lim="800000"/>
                <a:headEnd/>
                <a:tailEnd/>
              </a:ln>
            </p:spPr>
          </p:pic>
        </p:grpSp>
      </p:grpSp>
      <p:sp>
        <p:nvSpPr>
          <p:cNvPr id="52256" name="Rectangle 64"/>
          <p:cNvSpPr>
            <a:spLocks noChangeArrowheads="1"/>
          </p:cNvSpPr>
          <p:nvPr/>
        </p:nvSpPr>
        <p:spPr bwMode="auto">
          <a:xfrm>
            <a:off x="2566988" y="5745163"/>
            <a:ext cx="5051425" cy="915987"/>
          </a:xfrm>
          <a:prstGeom prst="rect">
            <a:avLst/>
          </a:prstGeom>
          <a:noFill/>
          <a:ln w="9525">
            <a:noFill/>
            <a:miter lim="800000"/>
            <a:headEnd/>
            <a:tailEnd/>
          </a:ln>
        </p:spPr>
        <p:txBody>
          <a:bodyPr>
            <a:spAutoFit/>
          </a:bodyPr>
          <a:lstStyle/>
          <a:p>
            <a:pPr>
              <a:spcBef>
                <a:spcPct val="50000"/>
              </a:spcBef>
            </a:pPr>
            <a:r>
              <a:rPr lang="en-GB" sz="1200" b="1" i="1"/>
              <a:t>Internet scale cloud computing research test bed</a:t>
            </a:r>
          </a:p>
          <a:p>
            <a:pPr>
              <a:spcBef>
                <a:spcPct val="50000"/>
              </a:spcBef>
            </a:pPr>
            <a:r>
              <a:rPr lang="en-GB" sz="1200" b="1" i="1"/>
              <a:t>	</a:t>
            </a:r>
            <a:endParaRPr lang="en-US" sz="1200" b="1"/>
          </a:p>
          <a:p>
            <a:pPr>
              <a:spcBef>
                <a:spcPct val="50000"/>
              </a:spcBef>
            </a:pPr>
            <a:endParaRPr lang="en-US"/>
          </a:p>
        </p:txBody>
      </p:sp>
      <p:sp>
        <p:nvSpPr>
          <p:cNvPr id="52257" name="TextBox 51"/>
          <p:cNvSpPr txBox="1">
            <a:spLocks noChangeArrowheads="1"/>
          </p:cNvSpPr>
          <p:nvPr/>
        </p:nvSpPr>
        <p:spPr bwMode="auto">
          <a:xfrm>
            <a:off x="5392738" y="2098675"/>
            <a:ext cx="1711325" cy="2781300"/>
          </a:xfrm>
          <a:prstGeom prst="rect">
            <a:avLst/>
          </a:prstGeom>
          <a:noFill/>
          <a:ln w="9525">
            <a:noFill/>
            <a:miter lim="800000"/>
            <a:headEnd/>
            <a:tailEnd/>
          </a:ln>
        </p:spPr>
        <p:txBody>
          <a:bodyPr>
            <a:spAutoFit/>
          </a:bodyPr>
          <a:lstStyle/>
          <a:p>
            <a:pPr algn="ctr">
              <a:spcBef>
                <a:spcPct val="50000"/>
              </a:spcBef>
            </a:pPr>
            <a:r>
              <a:rPr lang="en-GB"/>
              <a:t>Build a </a:t>
            </a:r>
            <a:br>
              <a:rPr lang="en-GB"/>
            </a:br>
            <a:r>
              <a:rPr lang="en-GB"/>
              <a:t>top-to-bottom</a:t>
            </a:r>
            <a:br>
              <a:rPr lang="en-GB"/>
            </a:br>
            <a:r>
              <a:rPr lang="en-GB"/>
              <a:t>(ecosystem to </a:t>
            </a:r>
            <a:br>
              <a:rPr lang="en-GB"/>
            </a:br>
            <a:r>
              <a:rPr lang="en-GB"/>
              <a:t>infrastructure)</a:t>
            </a:r>
            <a:br>
              <a:rPr lang="en-GB"/>
            </a:br>
            <a:r>
              <a:rPr lang="en-GB"/>
              <a:t>Cloud Service</a:t>
            </a:r>
            <a:br>
              <a:rPr lang="en-GB"/>
            </a:br>
            <a:r>
              <a:rPr lang="en-GB"/>
              <a:t>Provider </a:t>
            </a:r>
            <a:br>
              <a:rPr lang="en-GB"/>
            </a:br>
            <a:r>
              <a:rPr lang="en-GB"/>
              <a:t>integrating HPL’s</a:t>
            </a:r>
            <a:r>
              <a:rPr lang="en-US"/>
              <a:t/>
            </a:r>
            <a:br>
              <a:rPr lang="en-US"/>
            </a:br>
            <a:r>
              <a:rPr lang="en-US"/>
              <a:t>Cloud technologies</a:t>
            </a:r>
            <a:br>
              <a:rPr lang="en-US"/>
            </a:br>
            <a:r>
              <a:rPr lang="en-US"/>
              <a:t>in a well-chosen</a:t>
            </a:r>
            <a:br>
              <a:rPr lang="en-US"/>
            </a:br>
            <a:r>
              <a:rPr lang="en-US"/>
              <a:t>vertical market</a:t>
            </a:r>
            <a:endParaRPr lang="en-GB"/>
          </a:p>
        </p:txBody>
      </p:sp>
      <p:sp>
        <p:nvSpPr>
          <p:cNvPr id="52258" name="AutoShape 77"/>
          <p:cNvSpPr>
            <a:spLocks noChangeArrowheads="1"/>
          </p:cNvSpPr>
          <p:nvPr/>
        </p:nvSpPr>
        <p:spPr bwMode="auto">
          <a:xfrm>
            <a:off x="3871913" y="2652713"/>
            <a:ext cx="1323975" cy="447675"/>
          </a:xfrm>
          <a:prstGeom prst="roundRect">
            <a:avLst>
              <a:gd name="adj" fmla="val 16667"/>
            </a:avLst>
          </a:prstGeom>
          <a:solidFill>
            <a:srgbClr val="68961E"/>
          </a:solidFill>
          <a:ln w="9525">
            <a:solidFill>
              <a:schemeClr val="tx1"/>
            </a:solidFill>
            <a:round/>
            <a:headEnd/>
            <a:tailEnd/>
          </a:ln>
        </p:spPr>
        <p:txBody>
          <a:bodyPr wrap="none" anchor="ctr"/>
          <a:lstStyle/>
          <a:p>
            <a:pPr algn="ctr"/>
            <a:r>
              <a:rPr lang="en-US" sz="1000">
                <a:solidFill>
                  <a:schemeClr val="bg1"/>
                </a:solidFill>
              </a:rPr>
              <a:t>Hadoop</a:t>
            </a:r>
          </a:p>
        </p:txBody>
      </p:sp>
      <p:sp>
        <p:nvSpPr>
          <p:cNvPr id="52259" name="AutoShape 79"/>
          <p:cNvSpPr>
            <a:spLocks noChangeArrowheads="1"/>
          </p:cNvSpPr>
          <p:nvPr/>
        </p:nvSpPr>
        <p:spPr bwMode="auto">
          <a:xfrm>
            <a:off x="3894138" y="3271838"/>
            <a:ext cx="1323975" cy="447675"/>
          </a:xfrm>
          <a:prstGeom prst="roundRect">
            <a:avLst>
              <a:gd name="adj" fmla="val 16667"/>
            </a:avLst>
          </a:prstGeom>
          <a:solidFill>
            <a:srgbClr val="68961E"/>
          </a:solidFill>
          <a:ln w="9525">
            <a:solidFill>
              <a:schemeClr val="tx1"/>
            </a:solidFill>
            <a:round/>
            <a:headEnd/>
            <a:tailEnd/>
          </a:ln>
        </p:spPr>
        <p:txBody>
          <a:bodyPr wrap="none" anchor="ctr"/>
          <a:lstStyle/>
          <a:p>
            <a:pPr algn="ctr"/>
            <a:r>
              <a:rPr lang="en-US" sz="1000">
                <a:solidFill>
                  <a:schemeClr val="bg1"/>
                </a:solidFill>
              </a:rPr>
              <a:t>Tashi</a:t>
            </a:r>
          </a:p>
        </p:txBody>
      </p:sp>
      <p:sp>
        <p:nvSpPr>
          <p:cNvPr id="52260" name="AutoShape 80"/>
          <p:cNvSpPr>
            <a:spLocks noChangeArrowheads="1"/>
          </p:cNvSpPr>
          <p:nvPr/>
        </p:nvSpPr>
        <p:spPr bwMode="auto">
          <a:xfrm>
            <a:off x="3884613" y="3878263"/>
            <a:ext cx="1323975" cy="447675"/>
          </a:xfrm>
          <a:prstGeom prst="roundRect">
            <a:avLst>
              <a:gd name="adj" fmla="val 16667"/>
            </a:avLst>
          </a:prstGeom>
          <a:solidFill>
            <a:srgbClr val="68961E"/>
          </a:solidFill>
          <a:ln w="9525">
            <a:solidFill>
              <a:schemeClr val="tx1"/>
            </a:solidFill>
            <a:round/>
            <a:headEnd/>
            <a:tailEnd/>
          </a:ln>
        </p:spPr>
        <p:txBody>
          <a:bodyPr wrap="none" anchor="ctr"/>
          <a:lstStyle/>
          <a:p>
            <a:pPr algn="ctr"/>
            <a:r>
              <a:rPr lang="en-US" sz="1000">
                <a:solidFill>
                  <a:schemeClr val="bg1"/>
                </a:solidFill>
              </a:rPr>
              <a:t>Eucalyptus</a:t>
            </a:r>
          </a:p>
        </p:txBody>
      </p:sp>
      <p:sp>
        <p:nvSpPr>
          <p:cNvPr id="52261" name="AutoShape 81"/>
          <p:cNvSpPr>
            <a:spLocks noChangeArrowheads="1"/>
          </p:cNvSpPr>
          <p:nvPr/>
        </p:nvSpPr>
        <p:spPr bwMode="auto">
          <a:xfrm>
            <a:off x="3887788" y="4449763"/>
            <a:ext cx="1323975" cy="447675"/>
          </a:xfrm>
          <a:prstGeom prst="roundRect">
            <a:avLst>
              <a:gd name="adj" fmla="val 16667"/>
            </a:avLst>
          </a:prstGeom>
          <a:solidFill>
            <a:srgbClr val="68961E"/>
          </a:solidFill>
          <a:ln w="9525">
            <a:solidFill>
              <a:schemeClr val="tx1"/>
            </a:solidFill>
            <a:round/>
            <a:headEnd/>
            <a:tailEnd/>
          </a:ln>
        </p:spPr>
        <p:txBody>
          <a:bodyPr wrap="none" anchor="ctr"/>
          <a:lstStyle/>
          <a:p>
            <a:pPr algn="ctr"/>
            <a:r>
              <a:rPr lang="en-US" sz="1000">
                <a:solidFill>
                  <a:schemeClr val="bg1"/>
                </a:solidFill>
              </a:rPr>
              <a:t>….</a:t>
            </a:r>
          </a:p>
        </p:txBody>
      </p:sp>
      <p:sp>
        <p:nvSpPr>
          <p:cNvPr id="52262" name="AutoShape 82"/>
          <p:cNvSpPr>
            <a:spLocks noChangeArrowheads="1"/>
          </p:cNvSpPr>
          <p:nvPr/>
        </p:nvSpPr>
        <p:spPr bwMode="auto">
          <a:xfrm>
            <a:off x="7302500" y="2943225"/>
            <a:ext cx="1323975" cy="447675"/>
          </a:xfrm>
          <a:prstGeom prst="roundRect">
            <a:avLst>
              <a:gd name="adj" fmla="val 16667"/>
            </a:avLst>
          </a:prstGeom>
          <a:solidFill>
            <a:srgbClr val="99CCFF"/>
          </a:solidFill>
          <a:ln w="9525">
            <a:solidFill>
              <a:schemeClr val="tx1"/>
            </a:solidFill>
            <a:round/>
            <a:headEnd/>
            <a:tailEnd/>
          </a:ln>
        </p:spPr>
        <p:txBody>
          <a:bodyPr wrap="none" anchor="ctr"/>
          <a:lstStyle/>
          <a:p>
            <a:pPr algn="ctr"/>
            <a:r>
              <a:rPr lang="en-US" sz="1000" b="1"/>
              <a:t>HP Germany</a:t>
            </a:r>
          </a:p>
        </p:txBody>
      </p:sp>
      <p:sp>
        <p:nvSpPr>
          <p:cNvPr id="52263" name="AutoShape 83"/>
          <p:cNvSpPr>
            <a:spLocks noChangeArrowheads="1"/>
          </p:cNvSpPr>
          <p:nvPr/>
        </p:nvSpPr>
        <p:spPr bwMode="auto">
          <a:xfrm>
            <a:off x="7302500" y="3543300"/>
            <a:ext cx="1323975" cy="447675"/>
          </a:xfrm>
          <a:prstGeom prst="roundRect">
            <a:avLst>
              <a:gd name="adj" fmla="val 16667"/>
            </a:avLst>
          </a:prstGeom>
          <a:solidFill>
            <a:srgbClr val="99CCFF"/>
          </a:solidFill>
          <a:ln w="9525">
            <a:solidFill>
              <a:schemeClr val="tx1"/>
            </a:solidFill>
            <a:round/>
            <a:headEnd/>
            <a:tailEnd/>
          </a:ln>
        </p:spPr>
        <p:txBody>
          <a:bodyPr wrap="none" anchor="ctr"/>
          <a:lstStyle/>
          <a:p>
            <a:pPr algn="ctr"/>
            <a:r>
              <a:rPr lang="en-US" sz="1000" b="1"/>
              <a:t>HP Canada</a:t>
            </a:r>
          </a:p>
        </p:txBody>
      </p:sp>
      <p:sp>
        <p:nvSpPr>
          <p:cNvPr id="52264" name="AutoShape 84"/>
          <p:cNvSpPr>
            <a:spLocks noChangeArrowheads="1"/>
          </p:cNvSpPr>
          <p:nvPr/>
        </p:nvSpPr>
        <p:spPr bwMode="auto">
          <a:xfrm>
            <a:off x="7302500" y="4189413"/>
            <a:ext cx="1323975" cy="447675"/>
          </a:xfrm>
          <a:prstGeom prst="roundRect">
            <a:avLst>
              <a:gd name="adj" fmla="val 16667"/>
            </a:avLst>
          </a:prstGeom>
          <a:solidFill>
            <a:srgbClr val="99CCFF"/>
          </a:solidFill>
          <a:ln w="9525">
            <a:solidFill>
              <a:schemeClr val="tx1"/>
            </a:solidFill>
            <a:round/>
            <a:headEnd/>
            <a:tailEnd/>
          </a:ln>
        </p:spPr>
        <p:txBody>
          <a:bodyPr wrap="none" anchor="ctr"/>
          <a:lstStyle/>
          <a:p>
            <a:pPr algn="ctr"/>
            <a:r>
              <a:rPr lang="en-US" sz="1000" b="1"/>
              <a:t>HP Singapore</a:t>
            </a:r>
          </a:p>
        </p:txBody>
      </p:sp>
      <p:sp>
        <p:nvSpPr>
          <p:cNvPr id="52265" name="AutoShape 82"/>
          <p:cNvSpPr>
            <a:spLocks noChangeArrowheads="1"/>
          </p:cNvSpPr>
          <p:nvPr/>
        </p:nvSpPr>
        <p:spPr bwMode="auto">
          <a:xfrm>
            <a:off x="7292975" y="2332038"/>
            <a:ext cx="1323975" cy="447675"/>
          </a:xfrm>
          <a:prstGeom prst="roundRect">
            <a:avLst>
              <a:gd name="adj" fmla="val 16667"/>
            </a:avLst>
          </a:prstGeom>
          <a:solidFill>
            <a:srgbClr val="99CCFF"/>
          </a:solidFill>
          <a:ln w="9525">
            <a:solidFill>
              <a:schemeClr val="tx1"/>
            </a:solidFill>
            <a:round/>
            <a:headEnd/>
            <a:tailEnd/>
          </a:ln>
        </p:spPr>
        <p:txBody>
          <a:bodyPr wrap="none" anchor="ctr"/>
          <a:lstStyle/>
          <a:p>
            <a:pPr algn="ctr"/>
            <a:r>
              <a:rPr lang="en-US" sz="1000" b="1"/>
              <a:t>FSI Vertical </a:t>
            </a:r>
          </a:p>
          <a:p>
            <a:pPr algn="ctr"/>
            <a:r>
              <a:rPr lang="en-US" sz="1000" b="1"/>
              <a:t>Customer Interest</a:t>
            </a:r>
          </a:p>
        </p:txBody>
      </p:sp>
      <p:sp>
        <p:nvSpPr>
          <p:cNvPr id="52266" name="AutoShape 77"/>
          <p:cNvSpPr>
            <a:spLocks noChangeArrowheads="1"/>
          </p:cNvSpPr>
          <p:nvPr/>
        </p:nvSpPr>
        <p:spPr bwMode="auto">
          <a:xfrm>
            <a:off x="3860800" y="2081213"/>
            <a:ext cx="1323975" cy="447675"/>
          </a:xfrm>
          <a:prstGeom prst="roundRect">
            <a:avLst>
              <a:gd name="adj" fmla="val 16667"/>
            </a:avLst>
          </a:prstGeom>
          <a:solidFill>
            <a:srgbClr val="68961E"/>
          </a:solidFill>
          <a:ln w="9525">
            <a:solidFill>
              <a:schemeClr val="tx1"/>
            </a:solidFill>
            <a:round/>
            <a:headEnd/>
            <a:tailEnd/>
          </a:ln>
        </p:spPr>
        <p:txBody>
          <a:bodyPr wrap="none" anchor="ctr"/>
          <a:lstStyle/>
          <a:p>
            <a:pPr algn="ctr"/>
            <a:r>
              <a:rPr lang="en-US" sz="1000">
                <a:solidFill>
                  <a:schemeClr val="bg1"/>
                </a:solidFill>
              </a:rPr>
              <a:t>Physical Resource Set</a:t>
            </a:r>
          </a:p>
        </p:txBody>
      </p:sp>
      <p:sp>
        <p:nvSpPr>
          <p:cNvPr id="53" name="Up Arrow 52"/>
          <p:cNvSpPr/>
          <p:nvPr/>
        </p:nvSpPr>
        <p:spPr bwMode="auto">
          <a:xfrm rot="10800000">
            <a:off x="1652087" y="2799349"/>
            <a:ext cx="256924" cy="540168"/>
          </a:xfrm>
          <a:prstGeom prst="up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spcBef>
                <a:spcPct val="50000"/>
              </a:spcBef>
              <a:defRPr/>
            </a:pPr>
            <a:endParaRPr lang="en-GB" sz="1000">
              <a:solidFill>
                <a:schemeClr val="tx1"/>
              </a:solidFill>
            </a:endParaRPr>
          </a:p>
        </p:txBody>
      </p:sp>
      <p:sp>
        <p:nvSpPr>
          <p:cNvPr id="52" name="Rectangle 3"/>
          <p:cNvSpPr txBox="1">
            <a:spLocks noChangeArrowheads="1"/>
          </p:cNvSpPr>
          <p:nvPr/>
        </p:nvSpPr>
        <p:spPr bwMode="white">
          <a:xfrm>
            <a:off x="4819650" y="5221288"/>
            <a:ext cx="401638" cy="292100"/>
          </a:xfrm>
          <a:prstGeom prst="rect">
            <a:avLst/>
          </a:prstGeom>
          <a:noFill/>
          <a:ln w="9525">
            <a:noFill/>
            <a:miter lim="800000"/>
            <a:headEnd/>
            <a:tailEnd/>
          </a:ln>
        </p:spPr>
        <p:txBody>
          <a:bodyPr/>
          <a:lstStyle/>
          <a:p>
            <a:pPr>
              <a:lnSpc>
                <a:spcPct val="90000"/>
              </a:lnSpc>
              <a:spcBef>
                <a:spcPct val="25000"/>
              </a:spcBef>
              <a:spcAft>
                <a:spcPct val="10000"/>
              </a:spcAft>
              <a:buClr>
                <a:srgbClr val="CBC9BD"/>
              </a:buClr>
              <a:buSzPct val="80000"/>
              <a:defRPr/>
            </a:pPr>
            <a:r>
              <a:rPr lang="en-US" sz="1000" kern="0" dirty="0">
                <a:solidFill>
                  <a:schemeClr val="bg1"/>
                </a:solidFill>
                <a:latin typeface="Arial" charset="0"/>
                <a:cs typeface="+mn-cs"/>
              </a:rPr>
              <a:t>TM</a:t>
            </a:r>
          </a:p>
        </p:txBody>
      </p:sp>
      <p:sp>
        <p:nvSpPr>
          <p:cNvPr id="54" name="Rectangle 3"/>
          <p:cNvSpPr txBox="1">
            <a:spLocks noChangeArrowheads="1"/>
          </p:cNvSpPr>
          <p:nvPr/>
        </p:nvSpPr>
        <p:spPr bwMode="white">
          <a:xfrm>
            <a:off x="2774950" y="588963"/>
            <a:ext cx="401638" cy="293687"/>
          </a:xfrm>
          <a:prstGeom prst="rect">
            <a:avLst/>
          </a:prstGeom>
          <a:noFill/>
          <a:ln w="9525">
            <a:noFill/>
            <a:miter lim="800000"/>
            <a:headEnd/>
            <a:tailEnd/>
          </a:ln>
        </p:spPr>
        <p:txBody>
          <a:bodyPr/>
          <a:lstStyle/>
          <a:p>
            <a:pPr>
              <a:lnSpc>
                <a:spcPct val="90000"/>
              </a:lnSpc>
              <a:spcBef>
                <a:spcPct val="25000"/>
              </a:spcBef>
              <a:spcAft>
                <a:spcPct val="10000"/>
              </a:spcAft>
              <a:buClr>
                <a:srgbClr val="CBC9BD"/>
              </a:buClr>
              <a:buSzPct val="80000"/>
              <a:defRPr/>
            </a:pPr>
            <a:r>
              <a:rPr lang="en-US" sz="1000" kern="0" dirty="0">
                <a:latin typeface="Arial" charset="0"/>
                <a:cs typeface="+mn-cs"/>
              </a:rPr>
              <a:t>TM</a:t>
            </a:r>
          </a:p>
        </p:txBody>
      </p:sp>
      <p:sp>
        <p:nvSpPr>
          <p:cNvPr id="55" name="Footer Placeholder 54"/>
          <p:cNvSpPr>
            <a:spLocks noGrp="1"/>
          </p:cNvSpPr>
          <p:nvPr>
            <p:ph type="ftr" sz="quarter" idx="10"/>
          </p:nvPr>
        </p:nvSpPr>
        <p:spPr/>
        <p:txBody>
          <a:bodyPr/>
          <a:lstStyle/>
          <a:p>
            <a:pPr>
              <a:defRPr/>
            </a:pPr>
            <a:r>
              <a:rPr lang="en-US" smtClean="0"/>
              <a:t>© 2008 Hewlett-Packard Development Company, L.P.</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r>
              <a:rPr lang="en-US" smtClean="0"/>
              <a:t>Open cloud computing research testbed </a:t>
            </a:r>
            <a:r>
              <a:rPr lang="en-US" sz="2800" smtClean="0">
                <a:solidFill>
                  <a:srgbClr val="969696"/>
                </a:solidFill>
              </a:rPr>
              <a:t>What is it?</a:t>
            </a:r>
          </a:p>
        </p:txBody>
      </p:sp>
      <p:sp>
        <p:nvSpPr>
          <p:cNvPr id="41986" name="Rectangle 3"/>
          <p:cNvSpPr>
            <a:spLocks noGrp="1" noChangeArrowheads="1"/>
          </p:cNvSpPr>
          <p:nvPr>
            <p:ph type="body" idx="1"/>
          </p:nvPr>
        </p:nvSpPr>
        <p:spPr>
          <a:xfrm>
            <a:off x="400050" y="1447800"/>
            <a:ext cx="8345488" cy="4937125"/>
          </a:xfrm>
        </p:spPr>
        <p:txBody>
          <a:bodyPr/>
          <a:lstStyle/>
          <a:p>
            <a:endParaRPr lang="en-US" smtClean="0"/>
          </a:p>
          <a:p>
            <a:r>
              <a:rPr lang="en-US" smtClean="0"/>
              <a:t>An </a:t>
            </a:r>
            <a:r>
              <a:rPr lang="en-US" i="1" smtClean="0"/>
              <a:t>open</a:t>
            </a:r>
            <a:r>
              <a:rPr lang="en-US" smtClean="0"/>
              <a:t>, scalable, secure, large scale global testbed for cloud computing research</a:t>
            </a:r>
          </a:p>
          <a:p>
            <a:pPr lvl="1"/>
            <a:endParaRPr lang="en-US" smtClean="0"/>
          </a:p>
          <a:p>
            <a:pPr lvl="1"/>
            <a:r>
              <a:rPr lang="en-US" smtClean="0"/>
              <a:t>Collaborative research focused on data center management &amp; cloud services</a:t>
            </a:r>
          </a:p>
          <a:p>
            <a:pPr lvl="1"/>
            <a:r>
              <a:rPr lang="en-US" smtClean="0"/>
              <a:t>Scalable, multi-continent, multi-datacenter, cloud computing system</a:t>
            </a:r>
          </a:p>
          <a:p>
            <a:pPr lvl="1"/>
            <a:r>
              <a:rPr lang="en-US" smtClean="0"/>
              <a:t>A broad base research community including HP, Intel, Yahoo, and other partners and academic researchers</a:t>
            </a:r>
          </a:p>
        </p:txBody>
      </p:sp>
      <p:sp>
        <p:nvSpPr>
          <p:cNvPr id="7" name="Date Placeholder 6"/>
          <p:cNvSpPr>
            <a:spLocks noGrp="1"/>
          </p:cNvSpPr>
          <p:nvPr>
            <p:ph type="dt" sz="quarter" idx="11"/>
          </p:nvPr>
        </p:nvSpPr>
        <p:spPr/>
        <p:txBody>
          <a:bodyPr/>
          <a:lstStyle/>
          <a:p>
            <a:pPr>
              <a:defRPr/>
            </a:pPr>
            <a:fld id="{C08B0BBF-7D4A-47B6-A3E0-9141F9603AFA}" type="datetime1">
              <a:rPr lang="en-US"/>
              <a:pPr>
                <a:defRPr/>
              </a:pPr>
              <a:t>1/29/2009</a:t>
            </a:fld>
            <a:endParaRPr lang="en-US"/>
          </a:p>
        </p:txBody>
      </p:sp>
      <p:sp>
        <p:nvSpPr>
          <p:cNvPr id="8" name="Slide Number Placeholder 7"/>
          <p:cNvSpPr>
            <a:spLocks noGrp="1"/>
          </p:cNvSpPr>
          <p:nvPr>
            <p:ph type="sldNum" sz="quarter" idx="10"/>
          </p:nvPr>
        </p:nvSpPr>
        <p:spPr/>
        <p:txBody>
          <a:bodyPr/>
          <a:lstStyle/>
          <a:p>
            <a:pPr>
              <a:defRPr/>
            </a:pPr>
            <a:fld id="{3D0BC7ED-F68F-4CB2-A0BA-CF32ED713688}" type="slidenum">
              <a:rPr lang="en-US" smtClean="0"/>
              <a:pPr>
                <a:defRPr/>
              </a:pPr>
              <a:t>2</a:t>
            </a:fld>
            <a:endParaRPr lang="en-US"/>
          </a:p>
        </p:txBody>
      </p:sp>
      <p:sp>
        <p:nvSpPr>
          <p:cNvPr id="9" name="Footer Placeholder 8"/>
          <p:cNvSpPr>
            <a:spLocks noGrp="1"/>
          </p:cNvSpPr>
          <p:nvPr>
            <p:ph type="ftr" sz="quarter" idx="12"/>
          </p:nvPr>
        </p:nvSpPr>
        <p:spPr/>
        <p:txBody>
          <a:bodyPr/>
          <a:lstStyle/>
          <a:p>
            <a:pPr>
              <a:defRPr/>
            </a:pPr>
            <a:r>
              <a:rPr lang="en-US" smtClean="0"/>
              <a:t>© 2008 Hewlett-Packard Development Company, L.P.</a:t>
            </a:r>
            <a:endParaRPr lang="en-US"/>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r>
              <a:rPr lang="en-US" smtClean="0"/>
              <a:t>Open cloud computing research testbed </a:t>
            </a:r>
            <a:r>
              <a:rPr lang="en-US" sz="2800" smtClean="0">
                <a:solidFill>
                  <a:srgbClr val="969696"/>
                </a:solidFill>
              </a:rPr>
              <a:t>What is it?</a:t>
            </a:r>
          </a:p>
        </p:txBody>
      </p:sp>
      <p:sp>
        <p:nvSpPr>
          <p:cNvPr id="44034" name="Rectangle 3"/>
          <p:cNvSpPr>
            <a:spLocks noGrp="1" noChangeArrowheads="1"/>
          </p:cNvSpPr>
          <p:nvPr>
            <p:ph type="body" idx="1"/>
          </p:nvPr>
        </p:nvSpPr>
        <p:spPr>
          <a:xfrm>
            <a:off x="400050" y="1447800"/>
            <a:ext cx="6081713" cy="4937125"/>
          </a:xfrm>
        </p:spPr>
        <p:txBody>
          <a:bodyPr/>
          <a:lstStyle/>
          <a:p>
            <a:pPr>
              <a:lnSpc>
                <a:spcPct val="80000"/>
              </a:lnSpc>
            </a:pPr>
            <a:r>
              <a:rPr lang="en-US" sz="2000" smtClean="0"/>
              <a:t>A loose federation of “Centers of Excellence” around the globe </a:t>
            </a:r>
          </a:p>
          <a:p>
            <a:pPr lvl="1">
              <a:lnSpc>
                <a:spcPct val="80000"/>
              </a:lnSpc>
            </a:pPr>
            <a:r>
              <a:rPr lang="en-US" sz="1800" smtClean="0"/>
              <a:t>UIUC, Singapore IDA, KIT: 3 initial CoE</a:t>
            </a:r>
          </a:p>
          <a:p>
            <a:pPr lvl="1">
              <a:lnSpc>
                <a:spcPct val="80000"/>
              </a:lnSpc>
            </a:pPr>
            <a:r>
              <a:rPr lang="en-US" sz="1800" smtClean="0"/>
              <a:t>HP, Intel, Yahoo: 3 initial sponsors with CoE</a:t>
            </a:r>
          </a:p>
          <a:p>
            <a:pPr lvl="1">
              <a:lnSpc>
                <a:spcPct val="80000"/>
              </a:lnSpc>
            </a:pPr>
            <a:r>
              <a:rPr lang="en-US" sz="1800" smtClean="0"/>
              <a:t>Specific research germane to each region</a:t>
            </a:r>
          </a:p>
          <a:p>
            <a:pPr>
              <a:lnSpc>
                <a:spcPct val="80000"/>
              </a:lnSpc>
            </a:pPr>
            <a:r>
              <a:rPr lang="en-US" sz="2000" smtClean="0"/>
              <a:t>Owners of sponsors</a:t>
            </a:r>
          </a:p>
          <a:p>
            <a:pPr lvl="1">
              <a:lnSpc>
                <a:spcPct val="80000"/>
              </a:lnSpc>
            </a:pPr>
            <a:r>
              <a:rPr lang="en-US" sz="1800" smtClean="0"/>
              <a:t>HP: HPL (Prith Banerjee), CTO office, Business Div.</a:t>
            </a:r>
          </a:p>
          <a:p>
            <a:pPr lvl="1">
              <a:lnSpc>
                <a:spcPct val="80000"/>
              </a:lnSpc>
            </a:pPr>
            <a:r>
              <a:rPr lang="en-US" sz="1800" smtClean="0"/>
              <a:t>Intel: Intel Research (Andrew Chien)</a:t>
            </a:r>
          </a:p>
          <a:p>
            <a:pPr lvl="1">
              <a:lnSpc>
                <a:spcPct val="80000"/>
              </a:lnSpc>
            </a:pPr>
            <a:r>
              <a:rPr lang="en-US" sz="1800" smtClean="0"/>
              <a:t>Yahoo: Yahoo! Research (Prabhakar Raghavan)</a:t>
            </a:r>
          </a:p>
          <a:p>
            <a:pPr>
              <a:lnSpc>
                <a:spcPct val="80000"/>
              </a:lnSpc>
            </a:pPr>
            <a:r>
              <a:rPr lang="en-US" sz="2000" smtClean="0"/>
              <a:t>Each center: 1000-4000 cores and up to PB storage</a:t>
            </a:r>
            <a:endParaRPr lang="en-US" sz="1600" smtClean="0"/>
          </a:p>
          <a:p>
            <a:pPr lvl="1">
              <a:lnSpc>
                <a:spcPct val="80000"/>
              </a:lnSpc>
            </a:pPr>
            <a:r>
              <a:rPr lang="en-US" sz="1800" smtClean="0"/>
              <a:t>base service: PRS (physical resource set)</a:t>
            </a:r>
          </a:p>
          <a:p>
            <a:pPr lvl="1">
              <a:lnSpc>
                <a:spcPct val="80000"/>
              </a:lnSpc>
            </a:pPr>
            <a:r>
              <a:rPr lang="en-US" sz="1800" smtClean="0"/>
              <a:t>required services: Open EC2-like, S3, and Hadoop-on-demand</a:t>
            </a:r>
            <a:endParaRPr lang="en-US" sz="1800" i="1" smtClean="0"/>
          </a:p>
          <a:p>
            <a:pPr lvl="1">
              <a:lnSpc>
                <a:spcPct val="80000"/>
              </a:lnSpc>
            </a:pPr>
            <a:r>
              <a:rPr lang="en-US" sz="1800" smtClean="0"/>
              <a:t>plus additional local extensions/variants/service types</a:t>
            </a:r>
          </a:p>
        </p:txBody>
      </p:sp>
      <p:grpSp>
        <p:nvGrpSpPr>
          <p:cNvPr id="44035" name="Group 26"/>
          <p:cNvGrpSpPr>
            <a:grpSpLocks/>
          </p:cNvGrpSpPr>
          <p:nvPr/>
        </p:nvGrpSpPr>
        <p:grpSpPr bwMode="auto">
          <a:xfrm>
            <a:off x="6592888" y="1733550"/>
            <a:ext cx="2317750" cy="4022725"/>
            <a:chOff x="4153" y="1092"/>
            <a:chExt cx="1460" cy="2534"/>
          </a:xfrm>
        </p:grpSpPr>
        <p:pic>
          <p:nvPicPr>
            <p:cNvPr id="44040" name="Picture 5" descr="j0401516"/>
            <p:cNvPicPr>
              <a:picLocks noChangeAspect="1" noChangeArrowheads="1"/>
            </p:cNvPicPr>
            <p:nvPr/>
          </p:nvPicPr>
          <p:blipFill>
            <a:blip r:embed="rId3"/>
            <a:srcRect/>
            <a:stretch>
              <a:fillRect/>
            </a:stretch>
          </p:blipFill>
          <p:spPr bwMode="auto">
            <a:xfrm>
              <a:off x="4153" y="1092"/>
              <a:ext cx="1452" cy="2534"/>
            </a:xfrm>
            <a:prstGeom prst="rect">
              <a:avLst/>
            </a:prstGeom>
            <a:noFill/>
            <a:ln w="9525">
              <a:noFill/>
              <a:miter lim="800000"/>
              <a:headEnd/>
              <a:tailEnd/>
            </a:ln>
          </p:spPr>
        </p:pic>
        <p:sp>
          <p:nvSpPr>
            <p:cNvPr id="44041" name="Oval 6"/>
            <p:cNvSpPr>
              <a:spLocks noChangeArrowheads="1"/>
            </p:cNvSpPr>
            <p:nvPr/>
          </p:nvSpPr>
          <p:spPr bwMode="auto">
            <a:xfrm>
              <a:off x="4305" y="1259"/>
              <a:ext cx="849" cy="595"/>
            </a:xfrm>
            <a:prstGeom prst="ellipse">
              <a:avLst/>
            </a:prstGeom>
            <a:solidFill>
              <a:schemeClr val="tx1"/>
            </a:solidFill>
            <a:ln w="9525">
              <a:solidFill>
                <a:schemeClr val="tx1"/>
              </a:solidFill>
              <a:round/>
              <a:headEnd/>
              <a:tailEnd/>
            </a:ln>
          </p:spPr>
          <p:txBody>
            <a:bodyPr wrap="none" anchor="ctr"/>
            <a:lstStyle/>
            <a:p>
              <a:pPr algn="ctr"/>
              <a:endParaRPr lang="en-US"/>
            </a:p>
          </p:txBody>
        </p:sp>
        <p:sp>
          <p:nvSpPr>
            <p:cNvPr id="44042" name="Oval 9"/>
            <p:cNvSpPr>
              <a:spLocks noChangeArrowheads="1"/>
            </p:cNvSpPr>
            <p:nvPr/>
          </p:nvSpPr>
          <p:spPr bwMode="auto">
            <a:xfrm>
              <a:off x="4968" y="2982"/>
              <a:ext cx="483" cy="449"/>
            </a:xfrm>
            <a:prstGeom prst="ellipse">
              <a:avLst/>
            </a:prstGeom>
            <a:solidFill>
              <a:srgbClr val="333399"/>
            </a:solidFill>
            <a:ln w="9525">
              <a:noFill/>
              <a:round/>
              <a:headEnd/>
              <a:tailEnd/>
            </a:ln>
          </p:spPr>
          <p:txBody>
            <a:bodyPr wrap="none" anchor="ctr"/>
            <a:lstStyle/>
            <a:p>
              <a:endParaRPr lang="en-US"/>
            </a:p>
          </p:txBody>
        </p:sp>
        <p:pic>
          <p:nvPicPr>
            <p:cNvPr id="44043" name="Picture 11" descr="University of Illinois Identity Standards">
              <a:hlinkClick r:id="rId4"/>
            </p:cNvPr>
            <p:cNvPicPr>
              <a:picLocks noChangeAspect="1" noChangeArrowheads="1"/>
            </p:cNvPicPr>
            <p:nvPr/>
          </p:nvPicPr>
          <p:blipFill>
            <a:blip r:embed="rId5"/>
            <a:srcRect/>
            <a:stretch>
              <a:fillRect/>
            </a:stretch>
          </p:blipFill>
          <p:spPr bwMode="auto">
            <a:xfrm>
              <a:off x="5095" y="3060"/>
              <a:ext cx="234" cy="306"/>
            </a:xfrm>
            <a:prstGeom prst="rect">
              <a:avLst/>
            </a:prstGeom>
            <a:noFill/>
            <a:ln w="9525">
              <a:noFill/>
              <a:miter lim="800000"/>
              <a:headEnd/>
              <a:tailEnd/>
            </a:ln>
          </p:spPr>
        </p:pic>
        <p:grpSp>
          <p:nvGrpSpPr>
            <p:cNvPr id="44044" name="Group 18"/>
            <p:cNvGrpSpPr>
              <a:grpSpLocks/>
            </p:cNvGrpSpPr>
            <p:nvPr/>
          </p:nvGrpSpPr>
          <p:grpSpPr bwMode="auto">
            <a:xfrm>
              <a:off x="4199" y="2990"/>
              <a:ext cx="619" cy="531"/>
              <a:chOff x="4968" y="1977"/>
              <a:chExt cx="619" cy="531"/>
            </a:xfrm>
          </p:grpSpPr>
          <p:sp>
            <p:nvSpPr>
              <p:cNvPr id="44050" name="Oval 7"/>
              <p:cNvSpPr>
                <a:spLocks noChangeArrowheads="1"/>
              </p:cNvSpPr>
              <p:nvPr/>
            </p:nvSpPr>
            <p:spPr bwMode="auto">
              <a:xfrm>
                <a:off x="4968" y="1977"/>
                <a:ext cx="584" cy="531"/>
              </a:xfrm>
              <a:prstGeom prst="ellipse">
                <a:avLst/>
              </a:prstGeom>
              <a:solidFill>
                <a:srgbClr val="99CCFF"/>
              </a:solidFill>
              <a:ln w="9525">
                <a:noFill/>
                <a:round/>
                <a:headEnd/>
                <a:tailEnd/>
              </a:ln>
            </p:spPr>
            <p:txBody>
              <a:bodyPr wrap="none" anchor="ctr"/>
              <a:lstStyle/>
              <a:p>
                <a:endParaRPr lang="en-US"/>
              </a:p>
            </p:txBody>
          </p:sp>
          <p:pic>
            <p:nvPicPr>
              <p:cNvPr id="44051" name="Picture 12" descr="Infocomm Development Authority of Singapore Website">
                <a:hlinkClick r:id="rId6"/>
              </p:cNvPr>
              <p:cNvPicPr>
                <a:picLocks noChangeAspect="1" noChangeArrowheads="1"/>
              </p:cNvPicPr>
              <p:nvPr/>
            </p:nvPicPr>
            <p:blipFill>
              <a:blip r:embed="rId7">
                <a:clrChange>
                  <a:clrFrom>
                    <a:srgbClr val="FFFCFB"/>
                  </a:clrFrom>
                  <a:clrTo>
                    <a:srgbClr val="FFFCFB">
                      <a:alpha val="0"/>
                    </a:srgbClr>
                  </a:clrTo>
                </a:clrChange>
              </a:blip>
              <a:srcRect/>
              <a:stretch>
                <a:fillRect/>
              </a:stretch>
            </p:blipFill>
            <p:spPr bwMode="auto">
              <a:xfrm>
                <a:off x="4981" y="2047"/>
                <a:ext cx="606" cy="426"/>
              </a:xfrm>
              <a:prstGeom prst="rect">
                <a:avLst/>
              </a:prstGeom>
              <a:noFill/>
              <a:ln w="9525">
                <a:noFill/>
                <a:miter lim="800000"/>
                <a:headEnd/>
                <a:tailEnd/>
              </a:ln>
            </p:spPr>
          </p:pic>
        </p:grpSp>
        <p:pic>
          <p:nvPicPr>
            <p:cNvPr id="44045" name="Picture 15" descr="HP Labs">
              <a:hlinkClick r:id="rId8"/>
            </p:cNvPr>
            <p:cNvPicPr>
              <a:picLocks noChangeAspect="1" noChangeArrowheads="1"/>
            </p:cNvPicPr>
            <p:nvPr/>
          </p:nvPicPr>
          <p:blipFill>
            <a:blip r:embed="rId9"/>
            <a:srcRect/>
            <a:stretch>
              <a:fillRect/>
            </a:stretch>
          </p:blipFill>
          <p:spPr bwMode="auto">
            <a:xfrm>
              <a:off x="4379" y="1413"/>
              <a:ext cx="715" cy="286"/>
            </a:xfrm>
            <a:prstGeom prst="rect">
              <a:avLst/>
            </a:prstGeom>
            <a:noFill/>
            <a:ln w="9525">
              <a:noFill/>
              <a:miter lim="800000"/>
              <a:headEnd/>
              <a:tailEnd/>
            </a:ln>
          </p:spPr>
        </p:pic>
        <p:pic>
          <p:nvPicPr>
            <p:cNvPr id="44046" name="Picture 17" descr="Y!"/>
            <p:cNvPicPr>
              <a:picLocks noChangeAspect="1" noChangeArrowheads="1"/>
            </p:cNvPicPr>
            <p:nvPr/>
          </p:nvPicPr>
          <p:blipFill>
            <a:blip r:embed="rId10"/>
            <a:srcRect b="12633"/>
            <a:stretch>
              <a:fillRect/>
            </a:stretch>
          </p:blipFill>
          <p:spPr bwMode="gray">
            <a:xfrm>
              <a:off x="4175" y="2270"/>
              <a:ext cx="669" cy="467"/>
            </a:xfrm>
            <a:prstGeom prst="rect">
              <a:avLst/>
            </a:prstGeom>
            <a:noFill/>
            <a:ln w="9525">
              <a:noFill/>
              <a:miter lim="800000"/>
              <a:headEnd/>
              <a:tailEnd/>
            </a:ln>
          </p:spPr>
        </p:pic>
        <p:grpSp>
          <p:nvGrpSpPr>
            <p:cNvPr id="44047" name="Group 22"/>
            <p:cNvGrpSpPr>
              <a:grpSpLocks/>
            </p:cNvGrpSpPr>
            <p:nvPr/>
          </p:nvGrpSpPr>
          <p:grpSpPr bwMode="auto">
            <a:xfrm>
              <a:off x="4645" y="1867"/>
              <a:ext cx="968" cy="387"/>
              <a:chOff x="3302" y="3780"/>
              <a:chExt cx="968" cy="387"/>
            </a:xfrm>
          </p:grpSpPr>
          <p:sp>
            <p:nvSpPr>
              <p:cNvPr id="44048" name="Rectangle 21"/>
              <p:cNvSpPr>
                <a:spLocks noChangeArrowheads="1"/>
              </p:cNvSpPr>
              <p:nvPr/>
            </p:nvSpPr>
            <p:spPr bwMode="auto">
              <a:xfrm>
                <a:off x="3304" y="3799"/>
                <a:ext cx="965" cy="357"/>
              </a:xfrm>
              <a:prstGeom prst="rect">
                <a:avLst/>
              </a:prstGeom>
              <a:solidFill>
                <a:schemeClr val="bg1"/>
              </a:solidFill>
              <a:ln w="9525">
                <a:noFill/>
                <a:miter lim="800000"/>
                <a:headEnd/>
                <a:tailEnd/>
              </a:ln>
            </p:spPr>
            <p:txBody>
              <a:bodyPr wrap="none" anchor="ctr"/>
              <a:lstStyle/>
              <a:p>
                <a:endParaRPr lang="en-US"/>
              </a:p>
            </p:txBody>
          </p:sp>
          <p:pic>
            <p:nvPicPr>
              <p:cNvPr id="44049" name="Picture 20" descr="200px-Intel_4c_100tag">
                <a:hlinkClick r:id="rId11" tooltip="Intel 4c 100tag.svg"/>
              </p:cNvPr>
              <p:cNvPicPr>
                <a:picLocks noChangeAspect="1" noChangeArrowheads="1"/>
              </p:cNvPicPr>
              <p:nvPr/>
            </p:nvPicPr>
            <p:blipFill>
              <a:blip r:embed="rId12"/>
              <a:srcRect/>
              <a:stretch>
                <a:fillRect/>
              </a:stretch>
            </p:blipFill>
            <p:spPr bwMode="auto">
              <a:xfrm>
                <a:off x="3302" y="3780"/>
                <a:ext cx="968" cy="387"/>
              </a:xfrm>
              <a:prstGeom prst="rect">
                <a:avLst/>
              </a:prstGeom>
              <a:noFill/>
              <a:ln w="9525">
                <a:noFill/>
                <a:miter lim="800000"/>
                <a:headEnd/>
                <a:tailEnd/>
              </a:ln>
            </p:spPr>
          </p:pic>
        </p:grpSp>
      </p:grpSp>
      <p:pic>
        <p:nvPicPr>
          <p:cNvPr id="44036" name="Picture 24" descr="Karlsruher Institut für Technologie">
            <a:hlinkClick r:id="rId13"/>
          </p:cNvPr>
          <p:cNvPicPr>
            <a:picLocks noChangeAspect="1" noChangeArrowheads="1"/>
          </p:cNvPicPr>
          <p:nvPr/>
        </p:nvPicPr>
        <p:blipFill>
          <a:blip r:embed="rId14"/>
          <a:srcRect/>
          <a:stretch>
            <a:fillRect/>
          </a:stretch>
        </p:blipFill>
        <p:spPr bwMode="auto">
          <a:xfrm>
            <a:off x="7654925" y="3965575"/>
            <a:ext cx="1489075" cy="728663"/>
          </a:xfrm>
          <a:prstGeom prst="rect">
            <a:avLst/>
          </a:prstGeom>
          <a:noFill/>
          <a:ln w="9525">
            <a:noFill/>
            <a:miter lim="800000"/>
            <a:headEnd/>
            <a:tailEnd/>
          </a:ln>
        </p:spPr>
      </p:pic>
      <p:sp>
        <p:nvSpPr>
          <p:cNvPr id="21" name="Date Placeholder 20"/>
          <p:cNvSpPr>
            <a:spLocks noGrp="1"/>
          </p:cNvSpPr>
          <p:nvPr>
            <p:ph type="dt" sz="quarter" idx="11"/>
          </p:nvPr>
        </p:nvSpPr>
        <p:spPr/>
        <p:txBody>
          <a:bodyPr/>
          <a:lstStyle/>
          <a:p>
            <a:pPr>
              <a:defRPr/>
            </a:pPr>
            <a:fld id="{5A6F1B96-FBAA-45D4-93ED-A34C2105AF13}" type="datetime1">
              <a:rPr lang="en-US"/>
              <a:pPr>
                <a:defRPr/>
              </a:pPr>
              <a:t>1/29/2009</a:t>
            </a:fld>
            <a:endParaRPr lang="en-US"/>
          </a:p>
        </p:txBody>
      </p:sp>
      <p:sp>
        <p:nvSpPr>
          <p:cNvPr id="22" name="Slide Number Placeholder 21"/>
          <p:cNvSpPr>
            <a:spLocks noGrp="1"/>
          </p:cNvSpPr>
          <p:nvPr>
            <p:ph type="sldNum" sz="quarter" idx="10"/>
          </p:nvPr>
        </p:nvSpPr>
        <p:spPr/>
        <p:txBody>
          <a:bodyPr/>
          <a:lstStyle/>
          <a:p>
            <a:pPr>
              <a:defRPr/>
            </a:pPr>
            <a:fld id="{2F43BD14-2700-4BF4-9AFB-109B226A35C2}" type="slidenum">
              <a:rPr lang="en-US" smtClean="0"/>
              <a:pPr>
                <a:defRPr/>
              </a:pPr>
              <a:t>3</a:t>
            </a:fld>
            <a:endParaRPr lang="en-US"/>
          </a:p>
        </p:txBody>
      </p:sp>
      <p:sp>
        <p:nvSpPr>
          <p:cNvPr id="23" name="Footer Placeholder 22"/>
          <p:cNvSpPr>
            <a:spLocks noGrp="1"/>
          </p:cNvSpPr>
          <p:nvPr>
            <p:ph type="ftr" sz="quarter" idx="12"/>
          </p:nvPr>
        </p:nvSpPr>
        <p:spPr/>
        <p:txBody>
          <a:bodyPr/>
          <a:lstStyle/>
          <a:p>
            <a:pPr>
              <a:defRPr/>
            </a:pPr>
            <a:r>
              <a:rPr lang="en-US" smtClean="0"/>
              <a:t>© 2008 Hewlett-Packard Development Company, L.P.</a:t>
            </a:r>
            <a:endParaRPr lang="en-US"/>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xfrm>
            <a:off x="1997075" y="6550025"/>
            <a:ext cx="5359400" cy="219075"/>
          </a:xfrm>
        </p:spPr>
        <p:txBody>
          <a:bodyPr/>
          <a:lstStyle/>
          <a:p>
            <a:pPr>
              <a:defRPr/>
            </a:pPr>
            <a:fld id="{262803BC-B76D-4BEF-86E0-800185D19B4C}" type="slidenum">
              <a:rPr lang="en-US"/>
              <a:pPr>
                <a:defRPr/>
              </a:pPr>
              <a:t>4</a:t>
            </a:fld>
            <a:endParaRPr lang="en-US"/>
          </a:p>
        </p:txBody>
      </p:sp>
      <p:sp>
        <p:nvSpPr>
          <p:cNvPr id="13315" name="Date Placeholder 4"/>
          <p:cNvSpPr>
            <a:spLocks noGrp="1"/>
          </p:cNvSpPr>
          <p:nvPr>
            <p:ph type="dt" sz="quarter" idx="11"/>
          </p:nvPr>
        </p:nvSpPr>
        <p:spPr/>
        <p:txBody>
          <a:bodyPr/>
          <a:lstStyle/>
          <a:p>
            <a:pPr>
              <a:defRPr/>
            </a:pPr>
            <a:fld id="{C0823D55-AB43-4BA5-B89E-016ABC945BC7}" type="datetime1">
              <a:rPr lang="en-US"/>
              <a:pPr>
                <a:defRPr/>
              </a:pPr>
              <a:t>1/29/2009</a:t>
            </a:fld>
            <a:endParaRPr lang="en-US"/>
          </a:p>
        </p:txBody>
      </p:sp>
      <p:sp>
        <p:nvSpPr>
          <p:cNvPr id="12292" name="Footer Placeholder 5"/>
          <p:cNvSpPr>
            <a:spLocks noGrp="1"/>
          </p:cNvSpPr>
          <p:nvPr>
            <p:ph type="ftr" sz="quarter" idx="12"/>
          </p:nvPr>
        </p:nvSpPr>
        <p:spPr>
          <a:xfrm>
            <a:off x="438150" y="6550025"/>
            <a:ext cx="387350" cy="219075"/>
          </a:xfrm>
        </p:spPr>
        <p:txBody>
          <a:bodyPr/>
          <a:lstStyle/>
          <a:p>
            <a:pPr>
              <a:defRPr/>
            </a:pPr>
            <a:r>
              <a:rPr lang="en-US" smtClean="0"/>
              <a:t>© 2008 Hewlett-Packard Development Company, L.P.</a:t>
            </a:r>
          </a:p>
        </p:txBody>
      </p:sp>
      <p:pic>
        <p:nvPicPr>
          <p:cNvPr id="46084" name="Picture 7"/>
          <p:cNvPicPr>
            <a:picLocks noChangeAspect="1" noChangeArrowheads="1"/>
          </p:cNvPicPr>
          <p:nvPr/>
        </p:nvPicPr>
        <p:blipFill>
          <a:blip r:embed="rId3"/>
          <a:srcRect/>
          <a:stretch>
            <a:fillRect/>
          </a:stretch>
        </p:blipFill>
        <p:spPr bwMode="auto">
          <a:xfrm>
            <a:off x="739775" y="0"/>
            <a:ext cx="8404225" cy="6716713"/>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5"/>
          <p:cNvSpPr>
            <a:spLocks noGrp="1"/>
          </p:cNvSpPr>
          <p:nvPr>
            <p:ph type="title" idx="4294967295"/>
          </p:nvPr>
        </p:nvSpPr>
        <p:spPr>
          <a:xfrm>
            <a:off x="436517" y="523982"/>
            <a:ext cx="8543097" cy="516276"/>
          </a:xfrm>
        </p:spPr>
        <p:txBody>
          <a:bodyPr/>
          <a:lstStyle/>
          <a:p>
            <a:r>
              <a:rPr lang="en-GB" dirty="0" smtClean="0"/>
              <a:t>Open Cirrus   </a:t>
            </a:r>
            <a:r>
              <a:rPr lang="en-GB" dirty="0" smtClean="0"/>
              <a:t>Cloud Computing Research</a:t>
            </a:r>
            <a:endParaRPr lang="en-GB" dirty="0" smtClean="0"/>
          </a:p>
        </p:txBody>
      </p:sp>
      <p:sp>
        <p:nvSpPr>
          <p:cNvPr id="54" name="Rectangle 3"/>
          <p:cNvSpPr txBox="1">
            <a:spLocks noChangeArrowheads="1"/>
          </p:cNvSpPr>
          <p:nvPr/>
        </p:nvSpPr>
        <p:spPr bwMode="white">
          <a:xfrm>
            <a:off x="2864356" y="321495"/>
            <a:ext cx="401638" cy="293687"/>
          </a:xfrm>
          <a:prstGeom prst="rect">
            <a:avLst/>
          </a:prstGeom>
          <a:noFill/>
          <a:ln w="9525">
            <a:noFill/>
            <a:miter lim="800000"/>
            <a:headEnd/>
            <a:tailEnd/>
          </a:ln>
        </p:spPr>
        <p:txBody>
          <a:bodyPr/>
          <a:lstStyle/>
          <a:p>
            <a:pPr>
              <a:lnSpc>
                <a:spcPct val="90000"/>
              </a:lnSpc>
              <a:spcBef>
                <a:spcPct val="25000"/>
              </a:spcBef>
              <a:spcAft>
                <a:spcPct val="10000"/>
              </a:spcAft>
              <a:buClr>
                <a:srgbClr val="CBC9BD"/>
              </a:buClr>
              <a:buSzPct val="80000"/>
              <a:defRPr/>
            </a:pPr>
            <a:r>
              <a:rPr lang="en-US" sz="1000" kern="0" dirty="0">
                <a:latin typeface="Arial" charset="0"/>
                <a:cs typeface="+mn-cs"/>
              </a:rPr>
              <a:t>TM</a:t>
            </a:r>
          </a:p>
        </p:txBody>
      </p:sp>
      <p:sp>
        <p:nvSpPr>
          <p:cNvPr id="56" name="TextBox 55"/>
          <p:cNvSpPr txBox="1"/>
          <p:nvPr/>
        </p:nvSpPr>
        <p:spPr>
          <a:xfrm>
            <a:off x="443054" y="3103126"/>
            <a:ext cx="8700946" cy="3754874"/>
          </a:xfrm>
          <a:prstGeom prst="rect">
            <a:avLst/>
          </a:prstGeom>
          <a:noFill/>
        </p:spPr>
        <p:txBody>
          <a:bodyPr wrap="square">
            <a:spAutoFit/>
          </a:bodyPr>
          <a:lstStyle/>
          <a:p>
            <a:pPr marL="231775" indent="-231775">
              <a:buFont typeface="Arial" pitchFamily="34" charset="0"/>
              <a:buChar char="•"/>
            </a:pPr>
            <a:r>
              <a:rPr lang="en-US" dirty="0" smtClean="0"/>
              <a:t>To </a:t>
            </a:r>
            <a:r>
              <a:rPr lang="en-US" dirty="0" smtClean="0"/>
              <a:t>foster a new systems research community around cloud computing  </a:t>
            </a:r>
            <a:endParaRPr lang="en-US" dirty="0" smtClean="0"/>
          </a:p>
          <a:p>
            <a:pPr marL="231775" indent="-231775">
              <a:buFont typeface="Arial" pitchFamily="34" charset="0"/>
              <a:buChar char="•"/>
            </a:pPr>
            <a:endParaRPr lang="en-US" dirty="0" smtClean="0"/>
          </a:p>
          <a:p>
            <a:pPr marL="231775" indent="-231775">
              <a:buFont typeface="Arial" pitchFamily="34" charset="0"/>
              <a:buChar char="•"/>
            </a:pPr>
            <a:r>
              <a:rPr lang="en-US" dirty="0" smtClean="0"/>
              <a:t>To democratize innovation in cloud computing by enabling academics to push the rate of progress in cloud </a:t>
            </a:r>
            <a:r>
              <a:rPr lang="en-US" dirty="0" smtClean="0"/>
              <a:t>computing</a:t>
            </a:r>
          </a:p>
          <a:p>
            <a:pPr marL="231775" indent="-231775">
              <a:buFont typeface="Arial" pitchFamily="34" charset="0"/>
              <a:buChar char="•"/>
            </a:pPr>
            <a:endParaRPr lang="en-US" dirty="0" smtClean="0"/>
          </a:p>
          <a:p>
            <a:pPr marL="231775" indent="-231775">
              <a:buFont typeface="Arial" pitchFamily="34" charset="0"/>
              <a:buChar char="•"/>
            </a:pPr>
            <a:r>
              <a:rPr lang="en-US" dirty="0" smtClean="0"/>
              <a:t>To help grow vendor-neutral open-source stacks and APIs for the cloud.  </a:t>
            </a:r>
            <a:endParaRPr lang="en-US" dirty="0" smtClean="0"/>
          </a:p>
          <a:p>
            <a:pPr marL="231775" indent="-231775">
              <a:buFont typeface="Arial" pitchFamily="34" charset="0"/>
              <a:buChar char="•"/>
            </a:pPr>
            <a:endParaRPr lang="en-US" dirty="0" smtClean="0"/>
          </a:p>
          <a:p>
            <a:pPr marL="231775" indent="-231775">
              <a:buFont typeface="Arial" pitchFamily="34" charset="0"/>
              <a:buChar char="•"/>
            </a:pPr>
            <a:r>
              <a:rPr lang="en-US" dirty="0" smtClean="0"/>
              <a:t>To expose the research community to lower-level hardware platform features (e.g., power management, systems management)  </a:t>
            </a:r>
            <a:endParaRPr lang="en-US" dirty="0" smtClean="0"/>
          </a:p>
          <a:p>
            <a:pPr marL="231775" indent="-231775">
              <a:buFont typeface="Arial" pitchFamily="34" charset="0"/>
              <a:buChar char="•"/>
            </a:pPr>
            <a:endParaRPr lang="en-US" dirty="0" smtClean="0"/>
          </a:p>
          <a:p>
            <a:pPr marL="231775" indent="-231775">
              <a:buFont typeface="Arial" pitchFamily="34" charset="0"/>
              <a:buChar char="•"/>
            </a:pPr>
            <a:r>
              <a:rPr lang="en-US" dirty="0" smtClean="0"/>
              <a:t>To expose the research community to enterprise level requirements relevant to the adoption of cloud computing for corporate users. </a:t>
            </a:r>
            <a:endParaRPr lang="en-US" dirty="0" smtClean="0"/>
          </a:p>
          <a:p>
            <a:pPr marL="231775" indent="-231775">
              <a:buFont typeface="Arial" pitchFamily="34" charset="0"/>
              <a:buChar char="•"/>
            </a:pPr>
            <a:endParaRPr lang="en-US" dirty="0" smtClean="0"/>
          </a:p>
          <a:p>
            <a:pPr marL="231775" indent="-231775">
              <a:buFont typeface="Arial" pitchFamily="34" charset="0"/>
              <a:buChar char="•"/>
            </a:pPr>
            <a:r>
              <a:rPr lang="en-US" dirty="0" smtClean="0"/>
              <a:t>To provide the cloud computing community with realistic traces of cloud workloads.</a:t>
            </a:r>
          </a:p>
          <a:p>
            <a:pPr lvl="1">
              <a:buFont typeface="Arial" pitchFamily="34" charset="0"/>
              <a:buChar char="•"/>
              <a:defRPr/>
            </a:pPr>
            <a:endParaRPr lang="en-US" sz="1400" dirty="0"/>
          </a:p>
        </p:txBody>
      </p:sp>
      <p:sp>
        <p:nvSpPr>
          <p:cNvPr id="22" name="Rectangle 21"/>
          <p:cNvSpPr/>
          <p:nvPr/>
        </p:nvSpPr>
        <p:spPr>
          <a:xfrm>
            <a:off x="411751" y="2352622"/>
            <a:ext cx="8937938" cy="830997"/>
          </a:xfrm>
          <a:prstGeom prst="rect">
            <a:avLst/>
          </a:prstGeom>
        </p:spPr>
        <p:txBody>
          <a:bodyPr wrap="square">
            <a:spAutoFit/>
          </a:bodyPr>
          <a:lstStyle/>
          <a:p>
            <a:r>
              <a:rPr lang="en-US" dirty="0" smtClean="0"/>
              <a:t>Our primary </a:t>
            </a:r>
            <a:r>
              <a:rPr lang="en-US" dirty="0" smtClean="0"/>
              <a:t>aim is to create a new resource for doing systems-level research in datacenter federation, datacenter management, and development of cloud services and applications</a:t>
            </a:r>
            <a:r>
              <a:rPr lang="en-US" dirty="0" smtClean="0"/>
              <a:t>. In addition we aim</a:t>
            </a:r>
            <a:endParaRPr lang="en-US" dirty="0" smtClean="0"/>
          </a:p>
        </p:txBody>
      </p:sp>
      <p:sp>
        <p:nvSpPr>
          <p:cNvPr id="38" name="Rounded Rectangle 37"/>
          <p:cNvSpPr/>
          <p:nvPr/>
        </p:nvSpPr>
        <p:spPr bwMode="auto">
          <a:xfrm>
            <a:off x="442883" y="1319026"/>
            <a:ext cx="8417344" cy="867583"/>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lstStyle/>
          <a:p>
            <a:pPr algn="ctr">
              <a:spcBef>
                <a:spcPct val="50000"/>
              </a:spcBef>
              <a:defRPr/>
            </a:pPr>
            <a:endParaRPr lang="en-GB" sz="2000" dirty="0">
              <a:solidFill>
                <a:schemeClr val="bg1"/>
              </a:solidFill>
            </a:endParaRPr>
          </a:p>
        </p:txBody>
      </p:sp>
      <p:grpSp>
        <p:nvGrpSpPr>
          <p:cNvPr id="39" name="Group 26"/>
          <p:cNvGrpSpPr>
            <a:grpSpLocks/>
          </p:cNvGrpSpPr>
          <p:nvPr/>
        </p:nvGrpSpPr>
        <p:grpSpPr bwMode="auto">
          <a:xfrm>
            <a:off x="671178" y="1354965"/>
            <a:ext cx="746805" cy="791887"/>
            <a:chOff x="4153" y="1092"/>
            <a:chExt cx="1460" cy="2534"/>
          </a:xfrm>
        </p:grpSpPr>
        <p:pic>
          <p:nvPicPr>
            <p:cNvPr id="40" name="Picture 5" descr="j0401516"/>
            <p:cNvPicPr>
              <a:picLocks noChangeAspect="1" noChangeArrowheads="1"/>
            </p:cNvPicPr>
            <p:nvPr/>
          </p:nvPicPr>
          <p:blipFill>
            <a:blip r:embed="rId3" cstate="print"/>
            <a:srcRect/>
            <a:stretch>
              <a:fillRect/>
            </a:stretch>
          </p:blipFill>
          <p:spPr bwMode="auto">
            <a:xfrm>
              <a:off x="4153" y="1092"/>
              <a:ext cx="1452" cy="2534"/>
            </a:xfrm>
            <a:prstGeom prst="rect">
              <a:avLst/>
            </a:prstGeom>
            <a:noFill/>
            <a:ln w="9525">
              <a:noFill/>
              <a:miter lim="800000"/>
              <a:headEnd/>
              <a:tailEnd/>
            </a:ln>
          </p:spPr>
        </p:pic>
        <p:sp>
          <p:nvSpPr>
            <p:cNvPr id="41" name="Oval 6"/>
            <p:cNvSpPr>
              <a:spLocks noChangeArrowheads="1"/>
            </p:cNvSpPr>
            <p:nvPr/>
          </p:nvSpPr>
          <p:spPr bwMode="auto">
            <a:xfrm>
              <a:off x="4305" y="1259"/>
              <a:ext cx="849" cy="595"/>
            </a:xfrm>
            <a:prstGeom prst="ellipse">
              <a:avLst/>
            </a:prstGeom>
            <a:solidFill>
              <a:schemeClr val="tx1"/>
            </a:solidFill>
            <a:ln w="9525">
              <a:solidFill>
                <a:schemeClr val="tx1"/>
              </a:solidFill>
              <a:round/>
              <a:headEnd/>
              <a:tailEnd/>
            </a:ln>
          </p:spPr>
          <p:txBody>
            <a:bodyPr wrap="none" anchor="ctr"/>
            <a:lstStyle/>
            <a:p>
              <a:pPr algn="ctr">
                <a:spcBef>
                  <a:spcPct val="50000"/>
                </a:spcBef>
              </a:pPr>
              <a:endParaRPr lang="en-US">
                <a:solidFill>
                  <a:srgbClr val="000000"/>
                </a:solidFill>
              </a:endParaRPr>
            </a:p>
          </p:txBody>
        </p:sp>
        <p:sp>
          <p:nvSpPr>
            <p:cNvPr id="42" name="Oval 9"/>
            <p:cNvSpPr>
              <a:spLocks noChangeArrowheads="1"/>
            </p:cNvSpPr>
            <p:nvPr/>
          </p:nvSpPr>
          <p:spPr bwMode="auto">
            <a:xfrm>
              <a:off x="4968" y="2982"/>
              <a:ext cx="483" cy="449"/>
            </a:xfrm>
            <a:prstGeom prst="ellipse">
              <a:avLst/>
            </a:prstGeom>
            <a:solidFill>
              <a:srgbClr val="333399"/>
            </a:solidFill>
            <a:ln w="9525">
              <a:noFill/>
              <a:round/>
              <a:headEnd/>
              <a:tailEnd/>
            </a:ln>
          </p:spPr>
          <p:txBody>
            <a:bodyPr wrap="none" anchor="ctr"/>
            <a:lstStyle/>
            <a:p>
              <a:pPr algn="ctr">
                <a:spcBef>
                  <a:spcPct val="50000"/>
                </a:spcBef>
              </a:pPr>
              <a:endParaRPr lang="en-US">
                <a:solidFill>
                  <a:srgbClr val="000000"/>
                </a:solidFill>
              </a:endParaRPr>
            </a:p>
          </p:txBody>
        </p:sp>
        <p:pic>
          <p:nvPicPr>
            <p:cNvPr id="43" name="Picture 11" descr="University of Illinois Identity Standards">
              <a:hlinkClick r:id="rId4"/>
            </p:cNvPr>
            <p:cNvPicPr>
              <a:picLocks noChangeAspect="1" noChangeArrowheads="1"/>
            </p:cNvPicPr>
            <p:nvPr/>
          </p:nvPicPr>
          <p:blipFill>
            <a:blip r:embed="rId5"/>
            <a:srcRect/>
            <a:stretch>
              <a:fillRect/>
            </a:stretch>
          </p:blipFill>
          <p:spPr bwMode="auto">
            <a:xfrm>
              <a:off x="5095" y="3060"/>
              <a:ext cx="234" cy="306"/>
            </a:xfrm>
            <a:prstGeom prst="rect">
              <a:avLst/>
            </a:prstGeom>
            <a:noFill/>
            <a:ln w="9525">
              <a:noFill/>
              <a:miter lim="800000"/>
              <a:headEnd/>
              <a:tailEnd/>
            </a:ln>
          </p:spPr>
        </p:pic>
        <p:grpSp>
          <p:nvGrpSpPr>
            <p:cNvPr id="44" name="Group 18"/>
            <p:cNvGrpSpPr>
              <a:grpSpLocks/>
            </p:cNvGrpSpPr>
            <p:nvPr/>
          </p:nvGrpSpPr>
          <p:grpSpPr bwMode="auto">
            <a:xfrm>
              <a:off x="4199" y="2990"/>
              <a:ext cx="619" cy="531"/>
              <a:chOff x="4968" y="1977"/>
              <a:chExt cx="619" cy="531"/>
            </a:xfrm>
          </p:grpSpPr>
          <p:sp>
            <p:nvSpPr>
              <p:cNvPr id="50" name="Oval 7"/>
              <p:cNvSpPr>
                <a:spLocks noChangeArrowheads="1"/>
              </p:cNvSpPr>
              <p:nvPr/>
            </p:nvSpPr>
            <p:spPr bwMode="auto">
              <a:xfrm>
                <a:off x="4968" y="1977"/>
                <a:ext cx="584" cy="531"/>
              </a:xfrm>
              <a:prstGeom prst="ellipse">
                <a:avLst/>
              </a:prstGeom>
              <a:solidFill>
                <a:srgbClr val="99CCFF"/>
              </a:solidFill>
              <a:ln w="9525">
                <a:noFill/>
                <a:round/>
                <a:headEnd/>
                <a:tailEnd/>
              </a:ln>
            </p:spPr>
            <p:txBody>
              <a:bodyPr wrap="none" anchor="ctr"/>
              <a:lstStyle/>
              <a:p>
                <a:pPr algn="ctr">
                  <a:spcBef>
                    <a:spcPct val="50000"/>
                  </a:spcBef>
                </a:pPr>
                <a:endParaRPr lang="en-US">
                  <a:solidFill>
                    <a:srgbClr val="000000"/>
                  </a:solidFill>
                </a:endParaRPr>
              </a:p>
            </p:txBody>
          </p:sp>
          <p:pic>
            <p:nvPicPr>
              <p:cNvPr id="51" name="Picture 12" descr="Infocomm Development Authority of Singapore Website">
                <a:hlinkClick r:id="rId6"/>
              </p:cNvPr>
              <p:cNvPicPr>
                <a:picLocks noChangeAspect="1" noChangeArrowheads="1"/>
              </p:cNvPicPr>
              <p:nvPr/>
            </p:nvPicPr>
            <p:blipFill>
              <a:blip r:embed="rId7" cstate="print">
                <a:clrChange>
                  <a:clrFrom>
                    <a:srgbClr val="FFFCFB"/>
                  </a:clrFrom>
                  <a:clrTo>
                    <a:srgbClr val="FFFCFB">
                      <a:alpha val="0"/>
                    </a:srgbClr>
                  </a:clrTo>
                </a:clrChange>
              </a:blip>
              <a:srcRect/>
              <a:stretch>
                <a:fillRect/>
              </a:stretch>
            </p:blipFill>
            <p:spPr bwMode="auto">
              <a:xfrm>
                <a:off x="4981" y="2047"/>
                <a:ext cx="606" cy="426"/>
              </a:xfrm>
              <a:prstGeom prst="rect">
                <a:avLst/>
              </a:prstGeom>
              <a:noFill/>
              <a:ln w="9525">
                <a:noFill/>
                <a:miter lim="800000"/>
                <a:headEnd/>
                <a:tailEnd/>
              </a:ln>
            </p:spPr>
          </p:pic>
        </p:grpSp>
        <p:pic>
          <p:nvPicPr>
            <p:cNvPr id="45" name="Picture 15" descr="HP Labs">
              <a:hlinkClick r:id="rId8"/>
            </p:cNvPr>
            <p:cNvPicPr>
              <a:picLocks noChangeAspect="1" noChangeArrowheads="1"/>
            </p:cNvPicPr>
            <p:nvPr/>
          </p:nvPicPr>
          <p:blipFill>
            <a:blip r:embed="rId9" cstate="print"/>
            <a:srcRect/>
            <a:stretch>
              <a:fillRect/>
            </a:stretch>
          </p:blipFill>
          <p:spPr bwMode="auto">
            <a:xfrm>
              <a:off x="4379" y="1413"/>
              <a:ext cx="715" cy="286"/>
            </a:xfrm>
            <a:prstGeom prst="rect">
              <a:avLst/>
            </a:prstGeom>
            <a:noFill/>
            <a:ln w="9525">
              <a:noFill/>
              <a:miter lim="800000"/>
              <a:headEnd/>
              <a:tailEnd/>
            </a:ln>
          </p:spPr>
        </p:pic>
        <p:pic>
          <p:nvPicPr>
            <p:cNvPr id="46" name="Picture 17" descr="Y!"/>
            <p:cNvPicPr>
              <a:picLocks noChangeAspect="1" noChangeArrowheads="1"/>
            </p:cNvPicPr>
            <p:nvPr/>
          </p:nvPicPr>
          <p:blipFill>
            <a:blip r:embed="rId10"/>
            <a:srcRect b="12633"/>
            <a:stretch>
              <a:fillRect/>
            </a:stretch>
          </p:blipFill>
          <p:spPr bwMode="gray">
            <a:xfrm>
              <a:off x="4175" y="2270"/>
              <a:ext cx="669" cy="467"/>
            </a:xfrm>
            <a:prstGeom prst="rect">
              <a:avLst/>
            </a:prstGeom>
            <a:noFill/>
            <a:ln w="9525">
              <a:noFill/>
              <a:miter lim="800000"/>
              <a:headEnd/>
              <a:tailEnd/>
            </a:ln>
          </p:spPr>
        </p:pic>
        <p:grpSp>
          <p:nvGrpSpPr>
            <p:cNvPr id="47" name="Group 22"/>
            <p:cNvGrpSpPr>
              <a:grpSpLocks/>
            </p:cNvGrpSpPr>
            <p:nvPr/>
          </p:nvGrpSpPr>
          <p:grpSpPr bwMode="auto">
            <a:xfrm>
              <a:off x="4645" y="1867"/>
              <a:ext cx="968" cy="387"/>
              <a:chOff x="3302" y="3780"/>
              <a:chExt cx="968" cy="387"/>
            </a:xfrm>
          </p:grpSpPr>
          <p:sp>
            <p:nvSpPr>
              <p:cNvPr id="48" name="Rectangle 21"/>
              <p:cNvSpPr>
                <a:spLocks noChangeArrowheads="1"/>
              </p:cNvSpPr>
              <p:nvPr/>
            </p:nvSpPr>
            <p:spPr bwMode="auto">
              <a:xfrm>
                <a:off x="3304" y="3799"/>
                <a:ext cx="965" cy="357"/>
              </a:xfrm>
              <a:prstGeom prst="rect">
                <a:avLst/>
              </a:prstGeom>
              <a:solidFill>
                <a:schemeClr val="bg1"/>
              </a:solidFill>
              <a:ln w="9525">
                <a:noFill/>
                <a:miter lim="800000"/>
                <a:headEnd/>
                <a:tailEnd/>
              </a:ln>
            </p:spPr>
            <p:txBody>
              <a:bodyPr wrap="none" anchor="ctr"/>
              <a:lstStyle/>
              <a:p>
                <a:pPr algn="ctr">
                  <a:spcBef>
                    <a:spcPct val="50000"/>
                  </a:spcBef>
                </a:pPr>
                <a:endParaRPr lang="en-US">
                  <a:solidFill>
                    <a:srgbClr val="000000"/>
                  </a:solidFill>
                </a:endParaRPr>
              </a:p>
            </p:txBody>
          </p:sp>
          <p:pic>
            <p:nvPicPr>
              <p:cNvPr id="49" name="Picture 20" descr="200px-Intel_4c_100tag">
                <a:hlinkClick r:id="rId11" tooltip="Intel 4c 100tag.svg"/>
              </p:cNvPr>
              <p:cNvPicPr>
                <a:picLocks noChangeAspect="1" noChangeArrowheads="1"/>
              </p:cNvPicPr>
              <p:nvPr/>
            </p:nvPicPr>
            <p:blipFill>
              <a:blip r:embed="rId12"/>
              <a:srcRect/>
              <a:stretch>
                <a:fillRect/>
              </a:stretch>
            </p:blipFill>
            <p:spPr bwMode="auto">
              <a:xfrm>
                <a:off x="3302" y="3780"/>
                <a:ext cx="968" cy="387"/>
              </a:xfrm>
              <a:prstGeom prst="rect">
                <a:avLst/>
              </a:prstGeom>
              <a:noFill/>
              <a:ln w="9525">
                <a:noFill/>
                <a:miter lim="800000"/>
                <a:headEnd/>
                <a:tailEnd/>
              </a:ln>
            </p:spPr>
          </p:pic>
        </p:grpSp>
      </p:grpSp>
      <p:sp>
        <p:nvSpPr>
          <p:cNvPr id="54278" name="Rectangle 64"/>
          <p:cNvSpPr>
            <a:spLocks noChangeArrowheads="1"/>
          </p:cNvSpPr>
          <p:nvPr/>
        </p:nvSpPr>
        <p:spPr bwMode="auto">
          <a:xfrm>
            <a:off x="1673276" y="1457738"/>
            <a:ext cx="7470724" cy="1077218"/>
          </a:xfrm>
          <a:prstGeom prst="rect">
            <a:avLst/>
          </a:prstGeom>
          <a:noFill/>
          <a:ln w="9525">
            <a:noFill/>
            <a:miter lim="800000"/>
            <a:headEnd/>
            <a:tailEnd/>
          </a:ln>
        </p:spPr>
        <p:txBody>
          <a:bodyPr wrap="square">
            <a:spAutoFit/>
          </a:bodyPr>
          <a:lstStyle/>
          <a:p>
            <a:pPr>
              <a:spcBef>
                <a:spcPct val="50000"/>
              </a:spcBef>
            </a:pPr>
            <a:r>
              <a:rPr lang="en-US" sz="2800" b="1" i="1" dirty="0" smtClean="0">
                <a:solidFill>
                  <a:schemeClr val="bg1"/>
                </a:solidFill>
              </a:rPr>
              <a:t>Why  are we building Open Cirrus?</a:t>
            </a:r>
            <a:endParaRPr lang="en-US" sz="2800" b="1" i="1" dirty="0">
              <a:solidFill>
                <a:schemeClr val="bg1"/>
              </a:solidFill>
            </a:endParaRPr>
          </a:p>
          <a:p>
            <a:pPr>
              <a:spcBef>
                <a:spcPct val="50000"/>
              </a:spcBef>
            </a:pP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5"/>
          <p:cNvSpPr>
            <a:spLocks noGrp="1"/>
          </p:cNvSpPr>
          <p:nvPr>
            <p:ph type="title" idx="4294967295"/>
          </p:nvPr>
        </p:nvSpPr>
        <p:spPr>
          <a:xfrm>
            <a:off x="459448" y="297950"/>
            <a:ext cx="9075983" cy="774415"/>
          </a:xfrm>
        </p:spPr>
        <p:txBody>
          <a:bodyPr/>
          <a:lstStyle/>
          <a:p>
            <a:r>
              <a:rPr lang="en-GB" dirty="0" smtClean="0"/>
              <a:t>Open Cirrus   </a:t>
            </a:r>
            <a:r>
              <a:rPr lang="en-GB" dirty="0" smtClean="0"/>
              <a:t>Cloud Computing Research</a:t>
            </a:r>
            <a:endParaRPr lang="en-GB" dirty="0" smtClean="0"/>
          </a:p>
        </p:txBody>
      </p:sp>
      <p:sp>
        <p:nvSpPr>
          <p:cNvPr id="26" name="Rounded Rectangle 25"/>
          <p:cNvSpPr/>
          <p:nvPr/>
        </p:nvSpPr>
        <p:spPr bwMode="auto">
          <a:xfrm>
            <a:off x="442883" y="1319026"/>
            <a:ext cx="8417344" cy="867583"/>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lstStyle/>
          <a:p>
            <a:pPr algn="ctr">
              <a:spcBef>
                <a:spcPct val="50000"/>
              </a:spcBef>
              <a:defRPr/>
            </a:pPr>
            <a:endParaRPr lang="en-GB" sz="2000" dirty="0">
              <a:solidFill>
                <a:schemeClr val="bg1"/>
              </a:solidFill>
            </a:endParaRPr>
          </a:p>
        </p:txBody>
      </p:sp>
      <p:grpSp>
        <p:nvGrpSpPr>
          <p:cNvPr id="2" name="Group 26"/>
          <p:cNvGrpSpPr>
            <a:grpSpLocks/>
          </p:cNvGrpSpPr>
          <p:nvPr/>
        </p:nvGrpSpPr>
        <p:grpSpPr bwMode="auto">
          <a:xfrm>
            <a:off x="671178" y="1354965"/>
            <a:ext cx="746805" cy="791887"/>
            <a:chOff x="4153" y="1092"/>
            <a:chExt cx="1460" cy="2534"/>
          </a:xfrm>
        </p:grpSpPr>
        <p:pic>
          <p:nvPicPr>
            <p:cNvPr id="54283" name="Picture 5" descr="j0401516"/>
            <p:cNvPicPr>
              <a:picLocks noChangeAspect="1" noChangeArrowheads="1"/>
            </p:cNvPicPr>
            <p:nvPr/>
          </p:nvPicPr>
          <p:blipFill>
            <a:blip r:embed="rId3" cstate="print"/>
            <a:srcRect/>
            <a:stretch>
              <a:fillRect/>
            </a:stretch>
          </p:blipFill>
          <p:spPr bwMode="auto">
            <a:xfrm>
              <a:off x="4153" y="1092"/>
              <a:ext cx="1452" cy="2534"/>
            </a:xfrm>
            <a:prstGeom prst="rect">
              <a:avLst/>
            </a:prstGeom>
            <a:noFill/>
            <a:ln w="9525">
              <a:noFill/>
              <a:miter lim="800000"/>
              <a:headEnd/>
              <a:tailEnd/>
            </a:ln>
          </p:spPr>
        </p:pic>
        <p:sp>
          <p:nvSpPr>
            <p:cNvPr id="54284" name="Oval 6"/>
            <p:cNvSpPr>
              <a:spLocks noChangeArrowheads="1"/>
            </p:cNvSpPr>
            <p:nvPr/>
          </p:nvSpPr>
          <p:spPr bwMode="auto">
            <a:xfrm>
              <a:off x="4305" y="1259"/>
              <a:ext cx="849" cy="595"/>
            </a:xfrm>
            <a:prstGeom prst="ellipse">
              <a:avLst/>
            </a:prstGeom>
            <a:solidFill>
              <a:schemeClr val="tx1"/>
            </a:solidFill>
            <a:ln w="9525">
              <a:solidFill>
                <a:schemeClr val="tx1"/>
              </a:solidFill>
              <a:round/>
              <a:headEnd/>
              <a:tailEnd/>
            </a:ln>
          </p:spPr>
          <p:txBody>
            <a:bodyPr wrap="none" anchor="ctr"/>
            <a:lstStyle/>
            <a:p>
              <a:pPr algn="ctr">
                <a:spcBef>
                  <a:spcPct val="50000"/>
                </a:spcBef>
              </a:pPr>
              <a:endParaRPr lang="en-US">
                <a:solidFill>
                  <a:srgbClr val="000000"/>
                </a:solidFill>
              </a:endParaRPr>
            </a:p>
          </p:txBody>
        </p:sp>
        <p:sp>
          <p:nvSpPr>
            <p:cNvPr id="54285" name="Oval 9"/>
            <p:cNvSpPr>
              <a:spLocks noChangeArrowheads="1"/>
            </p:cNvSpPr>
            <p:nvPr/>
          </p:nvSpPr>
          <p:spPr bwMode="auto">
            <a:xfrm>
              <a:off x="4968" y="2982"/>
              <a:ext cx="483" cy="449"/>
            </a:xfrm>
            <a:prstGeom prst="ellipse">
              <a:avLst/>
            </a:prstGeom>
            <a:solidFill>
              <a:srgbClr val="333399"/>
            </a:solidFill>
            <a:ln w="9525">
              <a:noFill/>
              <a:round/>
              <a:headEnd/>
              <a:tailEnd/>
            </a:ln>
          </p:spPr>
          <p:txBody>
            <a:bodyPr wrap="none" anchor="ctr"/>
            <a:lstStyle/>
            <a:p>
              <a:pPr algn="ctr">
                <a:spcBef>
                  <a:spcPct val="50000"/>
                </a:spcBef>
              </a:pPr>
              <a:endParaRPr lang="en-US">
                <a:solidFill>
                  <a:srgbClr val="000000"/>
                </a:solidFill>
              </a:endParaRPr>
            </a:p>
          </p:txBody>
        </p:sp>
        <p:pic>
          <p:nvPicPr>
            <p:cNvPr id="54286" name="Picture 11" descr="University of Illinois Identity Standards">
              <a:hlinkClick r:id="rId4"/>
            </p:cNvPr>
            <p:cNvPicPr>
              <a:picLocks noChangeAspect="1" noChangeArrowheads="1"/>
            </p:cNvPicPr>
            <p:nvPr/>
          </p:nvPicPr>
          <p:blipFill>
            <a:blip r:embed="rId5"/>
            <a:srcRect/>
            <a:stretch>
              <a:fillRect/>
            </a:stretch>
          </p:blipFill>
          <p:spPr bwMode="auto">
            <a:xfrm>
              <a:off x="5095" y="3060"/>
              <a:ext cx="234" cy="306"/>
            </a:xfrm>
            <a:prstGeom prst="rect">
              <a:avLst/>
            </a:prstGeom>
            <a:noFill/>
            <a:ln w="9525">
              <a:noFill/>
              <a:miter lim="800000"/>
              <a:headEnd/>
              <a:tailEnd/>
            </a:ln>
          </p:spPr>
        </p:pic>
        <p:grpSp>
          <p:nvGrpSpPr>
            <p:cNvPr id="3" name="Group 18"/>
            <p:cNvGrpSpPr>
              <a:grpSpLocks/>
            </p:cNvGrpSpPr>
            <p:nvPr/>
          </p:nvGrpSpPr>
          <p:grpSpPr bwMode="auto">
            <a:xfrm>
              <a:off x="4199" y="2990"/>
              <a:ext cx="619" cy="531"/>
              <a:chOff x="4968" y="1977"/>
              <a:chExt cx="619" cy="531"/>
            </a:xfrm>
          </p:grpSpPr>
          <p:sp>
            <p:nvSpPr>
              <p:cNvPr id="54293" name="Oval 7"/>
              <p:cNvSpPr>
                <a:spLocks noChangeArrowheads="1"/>
              </p:cNvSpPr>
              <p:nvPr/>
            </p:nvSpPr>
            <p:spPr bwMode="auto">
              <a:xfrm>
                <a:off x="4968" y="1977"/>
                <a:ext cx="584" cy="531"/>
              </a:xfrm>
              <a:prstGeom prst="ellipse">
                <a:avLst/>
              </a:prstGeom>
              <a:solidFill>
                <a:srgbClr val="99CCFF"/>
              </a:solidFill>
              <a:ln w="9525">
                <a:noFill/>
                <a:round/>
                <a:headEnd/>
                <a:tailEnd/>
              </a:ln>
            </p:spPr>
            <p:txBody>
              <a:bodyPr wrap="none" anchor="ctr"/>
              <a:lstStyle/>
              <a:p>
                <a:pPr algn="ctr">
                  <a:spcBef>
                    <a:spcPct val="50000"/>
                  </a:spcBef>
                </a:pPr>
                <a:endParaRPr lang="en-US">
                  <a:solidFill>
                    <a:srgbClr val="000000"/>
                  </a:solidFill>
                </a:endParaRPr>
              </a:p>
            </p:txBody>
          </p:sp>
          <p:pic>
            <p:nvPicPr>
              <p:cNvPr id="54294" name="Picture 12" descr="Infocomm Development Authority of Singapore Website">
                <a:hlinkClick r:id="rId6"/>
              </p:cNvPr>
              <p:cNvPicPr>
                <a:picLocks noChangeAspect="1" noChangeArrowheads="1"/>
              </p:cNvPicPr>
              <p:nvPr/>
            </p:nvPicPr>
            <p:blipFill>
              <a:blip r:embed="rId7" cstate="print">
                <a:clrChange>
                  <a:clrFrom>
                    <a:srgbClr val="FFFCFB"/>
                  </a:clrFrom>
                  <a:clrTo>
                    <a:srgbClr val="FFFCFB">
                      <a:alpha val="0"/>
                    </a:srgbClr>
                  </a:clrTo>
                </a:clrChange>
              </a:blip>
              <a:srcRect/>
              <a:stretch>
                <a:fillRect/>
              </a:stretch>
            </p:blipFill>
            <p:spPr bwMode="auto">
              <a:xfrm>
                <a:off x="4981" y="2047"/>
                <a:ext cx="606" cy="426"/>
              </a:xfrm>
              <a:prstGeom prst="rect">
                <a:avLst/>
              </a:prstGeom>
              <a:noFill/>
              <a:ln w="9525">
                <a:noFill/>
                <a:miter lim="800000"/>
                <a:headEnd/>
                <a:tailEnd/>
              </a:ln>
            </p:spPr>
          </p:pic>
        </p:grpSp>
        <p:pic>
          <p:nvPicPr>
            <p:cNvPr id="54288" name="Picture 15" descr="HP Labs">
              <a:hlinkClick r:id="rId8"/>
            </p:cNvPr>
            <p:cNvPicPr>
              <a:picLocks noChangeAspect="1" noChangeArrowheads="1"/>
            </p:cNvPicPr>
            <p:nvPr/>
          </p:nvPicPr>
          <p:blipFill>
            <a:blip r:embed="rId9" cstate="print"/>
            <a:srcRect/>
            <a:stretch>
              <a:fillRect/>
            </a:stretch>
          </p:blipFill>
          <p:spPr bwMode="auto">
            <a:xfrm>
              <a:off x="4379" y="1413"/>
              <a:ext cx="715" cy="286"/>
            </a:xfrm>
            <a:prstGeom prst="rect">
              <a:avLst/>
            </a:prstGeom>
            <a:noFill/>
            <a:ln w="9525">
              <a:noFill/>
              <a:miter lim="800000"/>
              <a:headEnd/>
              <a:tailEnd/>
            </a:ln>
          </p:spPr>
        </p:pic>
        <p:pic>
          <p:nvPicPr>
            <p:cNvPr id="54289" name="Picture 17" descr="Y!"/>
            <p:cNvPicPr>
              <a:picLocks noChangeAspect="1" noChangeArrowheads="1"/>
            </p:cNvPicPr>
            <p:nvPr/>
          </p:nvPicPr>
          <p:blipFill>
            <a:blip r:embed="rId10"/>
            <a:srcRect b="12633"/>
            <a:stretch>
              <a:fillRect/>
            </a:stretch>
          </p:blipFill>
          <p:spPr bwMode="gray">
            <a:xfrm>
              <a:off x="4175" y="2270"/>
              <a:ext cx="669" cy="467"/>
            </a:xfrm>
            <a:prstGeom prst="rect">
              <a:avLst/>
            </a:prstGeom>
            <a:noFill/>
            <a:ln w="9525">
              <a:noFill/>
              <a:miter lim="800000"/>
              <a:headEnd/>
              <a:tailEnd/>
            </a:ln>
          </p:spPr>
        </p:pic>
        <p:grpSp>
          <p:nvGrpSpPr>
            <p:cNvPr id="4" name="Group 22"/>
            <p:cNvGrpSpPr>
              <a:grpSpLocks/>
            </p:cNvGrpSpPr>
            <p:nvPr/>
          </p:nvGrpSpPr>
          <p:grpSpPr bwMode="auto">
            <a:xfrm>
              <a:off x="4645" y="1867"/>
              <a:ext cx="968" cy="387"/>
              <a:chOff x="3302" y="3780"/>
              <a:chExt cx="968" cy="387"/>
            </a:xfrm>
          </p:grpSpPr>
          <p:sp>
            <p:nvSpPr>
              <p:cNvPr id="54291" name="Rectangle 21"/>
              <p:cNvSpPr>
                <a:spLocks noChangeArrowheads="1"/>
              </p:cNvSpPr>
              <p:nvPr/>
            </p:nvSpPr>
            <p:spPr bwMode="auto">
              <a:xfrm>
                <a:off x="3304" y="3799"/>
                <a:ext cx="965" cy="357"/>
              </a:xfrm>
              <a:prstGeom prst="rect">
                <a:avLst/>
              </a:prstGeom>
              <a:solidFill>
                <a:schemeClr val="bg1"/>
              </a:solidFill>
              <a:ln w="9525">
                <a:noFill/>
                <a:miter lim="800000"/>
                <a:headEnd/>
                <a:tailEnd/>
              </a:ln>
            </p:spPr>
            <p:txBody>
              <a:bodyPr wrap="none" anchor="ctr"/>
              <a:lstStyle/>
              <a:p>
                <a:pPr algn="ctr">
                  <a:spcBef>
                    <a:spcPct val="50000"/>
                  </a:spcBef>
                </a:pPr>
                <a:endParaRPr lang="en-US">
                  <a:solidFill>
                    <a:srgbClr val="000000"/>
                  </a:solidFill>
                </a:endParaRPr>
              </a:p>
            </p:txBody>
          </p:sp>
          <p:pic>
            <p:nvPicPr>
              <p:cNvPr id="54292" name="Picture 20" descr="200px-Intel_4c_100tag">
                <a:hlinkClick r:id="rId11" tooltip="Intel 4c 100tag.svg"/>
              </p:cNvPr>
              <p:cNvPicPr>
                <a:picLocks noChangeAspect="1" noChangeArrowheads="1"/>
              </p:cNvPicPr>
              <p:nvPr/>
            </p:nvPicPr>
            <p:blipFill>
              <a:blip r:embed="rId12"/>
              <a:srcRect/>
              <a:stretch>
                <a:fillRect/>
              </a:stretch>
            </p:blipFill>
            <p:spPr bwMode="auto">
              <a:xfrm>
                <a:off x="3302" y="3780"/>
                <a:ext cx="968" cy="387"/>
              </a:xfrm>
              <a:prstGeom prst="rect">
                <a:avLst/>
              </a:prstGeom>
              <a:noFill/>
              <a:ln w="9525">
                <a:noFill/>
                <a:miter lim="800000"/>
                <a:headEnd/>
                <a:tailEnd/>
              </a:ln>
            </p:spPr>
          </p:pic>
        </p:grpSp>
      </p:grpSp>
      <p:sp>
        <p:nvSpPr>
          <p:cNvPr id="54278" name="Rectangle 64"/>
          <p:cNvSpPr>
            <a:spLocks noChangeArrowheads="1"/>
          </p:cNvSpPr>
          <p:nvPr/>
        </p:nvSpPr>
        <p:spPr bwMode="auto">
          <a:xfrm>
            <a:off x="1923760" y="1508014"/>
            <a:ext cx="6086899" cy="1354217"/>
          </a:xfrm>
          <a:prstGeom prst="rect">
            <a:avLst/>
          </a:prstGeom>
          <a:noFill/>
          <a:ln w="9525">
            <a:noFill/>
            <a:miter lim="800000"/>
            <a:headEnd/>
            <a:tailEnd/>
          </a:ln>
        </p:spPr>
        <p:txBody>
          <a:bodyPr wrap="square">
            <a:spAutoFit/>
          </a:bodyPr>
          <a:lstStyle/>
          <a:p>
            <a:pPr>
              <a:spcBef>
                <a:spcPct val="50000"/>
              </a:spcBef>
            </a:pPr>
            <a:r>
              <a:rPr lang="en-US" sz="2800" b="1" i="1" dirty="0" smtClean="0">
                <a:solidFill>
                  <a:schemeClr val="bg1"/>
                </a:solidFill>
              </a:rPr>
              <a:t>Why  is Open Cirrus Unique?</a:t>
            </a:r>
            <a:endParaRPr lang="en-US" sz="2800" b="1" dirty="0">
              <a:solidFill>
                <a:schemeClr val="bg1"/>
              </a:solidFill>
            </a:endParaRPr>
          </a:p>
          <a:p>
            <a:pPr>
              <a:spcBef>
                <a:spcPct val="50000"/>
              </a:spcBef>
            </a:pPr>
            <a:endParaRPr lang="en-US" sz="3600" dirty="0">
              <a:solidFill>
                <a:schemeClr val="bg1"/>
              </a:solidFill>
            </a:endParaRPr>
          </a:p>
        </p:txBody>
      </p:sp>
      <p:sp>
        <p:nvSpPr>
          <p:cNvPr id="54" name="Rectangle 3"/>
          <p:cNvSpPr txBox="1">
            <a:spLocks noChangeArrowheads="1"/>
          </p:cNvSpPr>
          <p:nvPr/>
        </p:nvSpPr>
        <p:spPr bwMode="white">
          <a:xfrm>
            <a:off x="2890859" y="612667"/>
            <a:ext cx="401638" cy="293687"/>
          </a:xfrm>
          <a:prstGeom prst="rect">
            <a:avLst/>
          </a:prstGeom>
          <a:noFill/>
          <a:ln w="9525">
            <a:noFill/>
            <a:miter lim="800000"/>
            <a:headEnd/>
            <a:tailEnd/>
          </a:ln>
        </p:spPr>
        <p:txBody>
          <a:bodyPr/>
          <a:lstStyle/>
          <a:p>
            <a:pPr>
              <a:lnSpc>
                <a:spcPct val="90000"/>
              </a:lnSpc>
              <a:spcBef>
                <a:spcPct val="25000"/>
              </a:spcBef>
              <a:spcAft>
                <a:spcPct val="10000"/>
              </a:spcAft>
              <a:buClr>
                <a:srgbClr val="CBC9BD"/>
              </a:buClr>
              <a:buSzPct val="80000"/>
              <a:defRPr/>
            </a:pPr>
            <a:r>
              <a:rPr lang="en-US" sz="1000" kern="0" dirty="0">
                <a:latin typeface="Arial" charset="0"/>
                <a:cs typeface="+mn-cs"/>
              </a:rPr>
              <a:t>TM</a:t>
            </a:r>
          </a:p>
        </p:txBody>
      </p:sp>
      <p:sp>
        <p:nvSpPr>
          <p:cNvPr id="56" name="TextBox 55"/>
          <p:cNvSpPr txBox="1"/>
          <p:nvPr/>
        </p:nvSpPr>
        <p:spPr>
          <a:xfrm>
            <a:off x="449027" y="2333685"/>
            <a:ext cx="8503656" cy="4524315"/>
          </a:xfrm>
          <a:prstGeom prst="rect">
            <a:avLst/>
          </a:prstGeom>
          <a:noFill/>
        </p:spPr>
        <p:txBody>
          <a:bodyPr wrap="square">
            <a:spAutoFit/>
          </a:bodyPr>
          <a:lstStyle/>
          <a:p>
            <a:r>
              <a:rPr lang="en-US" b="1" dirty="0" smtClean="0">
                <a:solidFill>
                  <a:srgbClr val="FF0000"/>
                </a:solidFill>
              </a:rPr>
              <a:t>Distributed </a:t>
            </a:r>
            <a:r>
              <a:rPr lang="en-US" b="1" dirty="0" smtClean="0">
                <a:solidFill>
                  <a:srgbClr val="FF0000"/>
                </a:solidFill>
              </a:rPr>
              <a:t>and heterogeneous datacenters. </a:t>
            </a:r>
            <a:r>
              <a:rPr lang="en-US" dirty="0" smtClean="0"/>
              <a:t>Open Cirrus is a collection of heterogeneous datacenters in different administrative domains distributed around the world, but with common login credentials, so that researchers can study issues involved in managing and using multiple datacenters. </a:t>
            </a:r>
            <a:endParaRPr lang="en-US" dirty="0" smtClean="0"/>
          </a:p>
          <a:p>
            <a:endParaRPr lang="en-US" dirty="0" smtClean="0"/>
          </a:p>
          <a:p>
            <a:r>
              <a:rPr lang="en-US" b="1" dirty="0" smtClean="0">
                <a:solidFill>
                  <a:srgbClr val="FF0000"/>
                </a:solidFill>
              </a:rPr>
              <a:t>Support for systems research. </a:t>
            </a:r>
            <a:r>
              <a:rPr lang="en-US" dirty="0" smtClean="0"/>
              <a:t>Open Cirrus datacenters will support systems research by allowing access to low-level systems resources. For example, researchers can install new OS kernels, </a:t>
            </a:r>
            <a:r>
              <a:rPr lang="en-US" dirty="0" smtClean="0"/>
              <a:t>access </a:t>
            </a:r>
            <a:r>
              <a:rPr lang="en-US" dirty="0" smtClean="0"/>
              <a:t>low-level hardware features, and run arbitrary daemons and logging processes. </a:t>
            </a:r>
            <a:endParaRPr lang="en-US" dirty="0" smtClean="0"/>
          </a:p>
          <a:p>
            <a:endParaRPr lang="en-US" dirty="0" smtClean="0"/>
          </a:p>
          <a:p>
            <a:r>
              <a:rPr lang="en-US" b="1" dirty="0" smtClean="0">
                <a:solidFill>
                  <a:srgbClr val="FF0000"/>
                </a:solidFill>
              </a:rPr>
              <a:t>Support for cloud applications research. </a:t>
            </a:r>
            <a:r>
              <a:rPr lang="en-US" dirty="0" smtClean="0"/>
              <a:t>OC datacenters will support applications research by allowing access across heterogeneous datacenters and enabling the composition of cloud applications from distributed cloud services resident on other Open Cirrus datacenters. OC will also encourage the development of a new style of application development, </a:t>
            </a:r>
            <a:r>
              <a:rPr lang="en-US" dirty="0" err="1" smtClean="0"/>
              <a:t>Hadoop</a:t>
            </a:r>
            <a:r>
              <a:rPr lang="en-US" dirty="0" smtClean="0"/>
              <a:t> </a:t>
            </a:r>
            <a:r>
              <a:rPr lang="en-US" dirty="0" smtClean="0"/>
              <a:t>Style.</a:t>
            </a:r>
          </a:p>
          <a:p>
            <a:endParaRPr lang="en-US" b="1" dirty="0" smtClean="0">
              <a:solidFill>
                <a:srgbClr val="FF0000"/>
              </a:solidFill>
            </a:endParaRPr>
          </a:p>
          <a:p>
            <a:r>
              <a:rPr lang="en-US" b="1" dirty="0" smtClean="0">
                <a:solidFill>
                  <a:srgbClr val="FF0000"/>
                </a:solidFill>
              </a:rPr>
              <a:t>Interesting </a:t>
            </a:r>
            <a:r>
              <a:rPr lang="en-US" b="1" dirty="0" smtClean="0">
                <a:solidFill>
                  <a:srgbClr val="FF0000"/>
                </a:solidFill>
              </a:rPr>
              <a:t>datasets. </a:t>
            </a:r>
            <a:r>
              <a:rPr lang="en-US" dirty="0" smtClean="0"/>
              <a:t>Open Cirrus datacenters will provide access to interesting datasets such as web crawls, and workload </a:t>
            </a:r>
            <a:r>
              <a:rPr lang="en-US" dirty="0" smtClean="0"/>
              <a:t>traces.</a:t>
            </a:r>
            <a:endParaRPr lang="en-US" dirty="0" smtClean="0"/>
          </a:p>
          <a:p>
            <a:pPr lvl="1">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l="28095" t="5986" r="11264" b="13940"/>
          <a:stretch>
            <a:fillRect/>
          </a:stretch>
        </p:blipFill>
        <p:spPr bwMode="auto">
          <a:xfrm>
            <a:off x="934950" y="215757"/>
            <a:ext cx="7191909" cy="6407000"/>
          </a:xfrm>
          <a:prstGeom prst="rect">
            <a:avLst/>
          </a:prstGeom>
          <a:noFill/>
          <a:ln w="9525">
            <a:noFill/>
            <a:miter lim="800000"/>
            <a:headEnd/>
            <a:tailEnd/>
          </a:ln>
          <a:effec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 2008 Hewlett-Packard Development Company, L.P.</a:t>
            </a:r>
            <a:endParaRPr lang="en-US"/>
          </a:p>
        </p:txBody>
      </p:sp>
      <p:pic>
        <p:nvPicPr>
          <p:cNvPr id="63490" name="Picture 2"/>
          <p:cNvPicPr>
            <a:picLocks noChangeAspect="1" noChangeArrowheads="1"/>
          </p:cNvPicPr>
          <p:nvPr/>
        </p:nvPicPr>
        <p:blipFill>
          <a:blip r:embed="rId2"/>
          <a:srcRect l="12809" t="12430" r="17753" b="7830"/>
          <a:stretch>
            <a:fillRect/>
          </a:stretch>
        </p:blipFill>
        <p:spPr bwMode="auto">
          <a:xfrm>
            <a:off x="1202077" y="297950"/>
            <a:ext cx="6944951" cy="6380252"/>
          </a:xfrm>
          <a:prstGeom prst="rect">
            <a:avLst/>
          </a:prstGeom>
          <a:noFill/>
          <a:ln w="9525">
            <a:noFill/>
            <a:miter lim="800000"/>
            <a:headEnd/>
            <a:tailEnd/>
          </a:ln>
          <a:effec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a:srcRect l="13315" t="11903" r="18764" b="4143"/>
          <a:stretch>
            <a:fillRect/>
          </a:stretch>
        </p:blipFill>
        <p:spPr bwMode="auto">
          <a:xfrm>
            <a:off x="1458930" y="123291"/>
            <a:ext cx="6421129" cy="6349429"/>
          </a:xfrm>
          <a:prstGeom prst="rect">
            <a:avLst/>
          </a:prstGeom>
          <a:noFill/>
          <a:ln w="9525">
            <a:noFill/>
            <a:miter lim="800000"/>
            <a:headEnd/>
            <a:tailEnd/>
          </a:ln>
          <a:effectLst/>
        </p:spPr>
      </p:pic>
    </p:spTree>
  </p:cSld>
  <p:clrMapOvr>
    <a:masterClrMapping/>
  </p:clrMapOvr>
  <p:transition/>
</p:sld>
</file>

<file path=ppt/theme/theme1.xml><?xml version="1.0" encoding="utf-8"?>
<a:theme xmlns:a="http://schemas.openxmlformats.org/drawingml/2006/main" name="Dark">
  <a:themeElements>
    <a:clrScheme name="Dark 1">
      <a:dk1>
        <a:srgbClr val="000000"/>
      </a:dk1>
      <a:lt1>
        <a:srgbClr val="FFFFFF"/>
      </a:lt1>
      <a:dk2>
        <a:srgbClr val="001D58"/>
      </a:dk2>
      <a:lt2>
        <a:srgbClr val="FFFFFF"/>
      </a:lt2>
      <a:accent1>
        <a:srgbClr val="0071B4"/>
      </a:accent1>
      <a:accent2>
        <a:srgbClr val="64B900"/>
      </a:accent2>
      <a:accent3>
        <a:srgbClr val="AAABB4"/>
      </a:accent3>
      <a:accent4>
        <a:srgbClr val="DADADA"/>
      </a:accent4>
      <a:accent5>
        <a:srgbClr val="AABBD6"/>
      </a:accent5>
      <a:accent6>
        <a:srgbClr val="5AA700"/>
      </a:accent6>
      <a:hlink>
        <a:srgbClr val="EB5F01"/>
      </a:hlink>
      <a:folHlink>
        <a:srgbClr val="CC0066"/>
      </a:folHlink>
    </a:clrScheme>
    <a:fontScheme name="Dark">
      <a:majorFont>
        <a:latin typeface="Futura Bk"/>
        <a:ea typeface=""/>
        <a:cs typeface=""/>
      </a:majorFont>
      <a:minorFont>
        <a:latin typeface="Futura B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Futura Bk" pitchFamily="34" charset="0"/>
          </a:defRPr>
        </a:defPPr>
      </a:lstStyle>
    </a:spDef>
    <a:lnDef>
      <a:spPr bwMode="auto">
        <a:xfrm>
          <a:off x="0" y="0"/>
          <a:ext cx="1" cy="1"/>
        </a:xfrm>
        <a:custGeom>
          <a:avLst/>
          <a:gdLst/>
          <a:ahLst/>
          <a:cxnLst/>
          <a:rect l="0" t="0" r="0" b="0"/>
          <a:pathLst/>
        </a:custGeom>
        <a:noFill/>
        <a:ln w="1905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Futura Bk" pitchFamily="34" charset="0"/>
          </a:defRPr>
        </a:defPPr>
      </a:lstStyle>
    </a:lnDef>
  </a:objectDefaults>
  <a:extraClrSchemeLst>
    <a:extraClrScheme>
      <a:clrScheme name="Dark 1">
        <a:dk1>
          <a:srgbClr val="000000"/>
        </a:dk1>
        <a:lt1>
          <a:srgbClr val="FFFFFF"/>
        </a:lt1>
        <a:dk2>
          <a:srgbClr val="001D58"/>
        </a:dk2>
        <a:lt2>
          <a:srgbClr val="FFFFFF"/>
        </a:lt2>
        <a:accent1>
          <a:srgbClr val="0071B4"/>
        </a:accent1>
        <a:accent2>
          <a:srgbClr val="64B900"/>
        </a:accent2>
        <a:accent3>
          <a:srgbClr val="AAABB4"/>
        </a:accent3>
        <a:accent4>
          <a:srgbClr val="DADADA"/>
        </a:accent4>
        <a:accent5>
          <a:srgbClr val="AABBD6"/>
        </a:accent5>
        <a:accent6>
          <a:srgbClr val="5AA700"/>
        </a:accent6>
        <a:hlink>
          <a:srgbClr val="EB5F01"/>
        </a:hlink>
        <a:folHlink>
          <a:srgbClr val="CC006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losing_Light">
  <a:themeElements>
    <a:clrScheme name="Closing_Light 1">
      <a:dk1>
        <a:srgbClr val="000000"/>
      </a:dk1>
      <a:lt1>
        <a:srgbClr val="FFFFFF"/>
      </a:lt1>
      <a:dk2>
        <a:srgbClr val="000000"/>
      </a:dk2>
      <a:lt2>
        <a:srgbClr val="CBC9BD"/>
      </a:lt2>
      <a:accent1>
        <a:srgbClr val="0071B4"/>
      </a:accent1>
      <a:accent2>
        <a:srgbClr val="64B900"/>
      </a:accent2>
      <a:accent3>
        <a:srgbClr val="FFFFFF"/>
      </a:accent3>
      <a:accent4>
        <a:srgbClr val="000000"/>
      </a:accent4>
      <a:accent5>
        <a:srgbClr val="AABBD6"/>
      </a:accent5>
      <a:accent6>
        <a:srgbClr val="5AA700"/>
      </a:accent6>
      <a:hlink>
        <a:srgbClr val="EB5F01"/>
      </a:hlink>
      <a:folHlink>
        <a:srgbClr val="CC0066"/>
      </a:folHlink>
    </a:clrScheme>
    <a:fontScheme name="Closing_Light">
      <a:majorFont>
        <a:latin typeface="Futura Bk"/>
        <a:ea typeface=""/>
        <a:cs typeface=""/>
      </a:majorFont>
      <a:minorFont>
        <a:latin typeface="Futura B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Futura Bk" pitchFamily="34" charset="0"/>
          </a:defRPr>
        </a:defPPr>
      </a:lstStyle>
    </a:spDef>
    <a:lnDef>
      <a:spPr bwMode="auto">
        <a:xfrm>
          <a:off x="0" y="0"/>
          <a:ext cx="1" cy="1"/>
        </a:xfrm>
        <a:custGeom>
          <a:avLst/>
          <a:gdLst/>
          <a:ahLst/>
          <a:cxnLst/>
          <a:rect l="0" t="0" r="0" b="0"/>
          <a:pathLst/>
        </a:custGeom>
        <a:noFill/>
        <a:ln w="1905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Futura Bk" pitchFamily="34" charset="0"/>
          </a:defRPr>
        </a:defPPr>
      </a:lstStyle>
    </a:lnDef>
  </a:objectDefaults>
  <a:extraClrSchemeLst>
    <a:extraClrScheme>
      <a:clrScheme name="Closing_Light 1">
        <a:dk1>
          <a:srgbClr val="000000"/>
        </a:dk1>
        <a:lt1>
          <a:srgbClr val="FFFFFF"/>
        </a:lt1>
        <a:dk2>
          <a:srgbClr val="000000"/>
        </a:dk2>
        <a:lt2>
          <a:srgbClr val="CBC9BD"/>
        </a:lt2>
        <a:accent1>
          <a:srgbClr val="0071B4"/>
        </a:accent1>
        <a:accent2>
          <a:srgbClr val="64B900"/>
        </a:accent2>
        <a:accent3>
          <a:srgbClr val="FFFFFF"/>
        </a:accent3>
        <a:accent4>
          <a:srgbClr val="000000"/>
        </a:accent4>
        <a:accent5>
          <a:srgbClr val="AABBD6"/>
        </a:accent5>
        <a:accent6>
          <a:srgbClr val="5AA700"/>
        </a:accent6>
        <a:hlink>
          <a:srgbClr val="EB5F01"/>
        </a:hlink>
        <a:folHlink>
          <a:srgbClr val="CC00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Light">
  <a:themeElements>
    <a:clrScheme name="1_Light 1">
      <a:dk1>
        <a:srgbClr val="000000"/>
      </a:dk1>
      <a:lt1>
        <a:srgbClr val="FFFFFF"/>
      </a:lt1>
      <a:dk2>
        <a:srgbClr val="000000"/>
      </a:dk2>
      <a:lt2>
        <a:srgbClr val="CBC9BD"/>
      </a:lt2>
      <a:accent1>
        <a:srgbClr val="0071B4"/>
      </a:accent1>
      <a:accent2>
        <a:srgbClr val="64B900"/>
      </a:accent2>
      <a:accent3>
        <a:srgbClr val="FFFFFF"/>
      </a:accent3>
      <a:accent4>
        <a:srgbClr val="000000"/>
      </a:accent4>
      <a:accent5>
        <a:srgbClr val="AABBD6"/>
      </a:accent5>
      <a:accent6>
        <a:srgbClr val="5AA700"/>
      </a:accent6>
      <a:hlink>
        <a:srgbClr val="EB5F01"/>
      </a:hlink>
      <a:folHlink>
        <a:srgbClr val="CC0066"/>
      </a:folHlink>
    </a:clrScheme>
    <a:fontScheme name="1_Light">
      <a:majorFont>
        <a:latin typeface="Futura Bk"/>
        <a:ea typeface=""/>
        <a:cs typeface=""/>
      </a:majorFont>
      <a:minorFont>
        <a:latin typeface="Futura B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Futura Bk" pitchFamily="34" charset="0"/>
          </a:defRPr>
        </a:defPPr>
      </a:lstStyle>
    </a:spDef>
    <a:lnDef>
      <a:spPr bwMode="auto">
        <a:xfrm>
          <a:off x="0" y="0"/>
          <a:ext cx="1" cy="1"/>
        </a:xfrm>
        <a:custGeom>
          <a:avLst/>
          <a:gdLst/>
          <a:ahLst/>
          <a:cxnLst/>
          <a:rect l="0" t="0" r="0" b="0"/>
          <a:pathLst/>
        </a:custGeom>
        <a:noFill/>
        <a:ln w="1905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Futura Bk" pitchFamily="34" charset="0"/>
          </a:defRPr>
        </a:defPPr>
      </a:lstStyle>
    </a:lnDef>
  </a:objectDefaults>
  <a:extraClrSchemeLst>
    <a:extraClrScheme>
      <a:clrScheme name="1_Light 1">
        <a:dk1>
          <a:srgbClr val="000000"/>
        </a:dk1>
        <a:lt1>
          <a:srgbClr val="FFFFFF"/>
        </a:lt1>
        <a:dk2>
          <a:srgbClr val="000000"/>
        </a:dk2>
        <a:lt2>
          <a:srgbClr val="CBC9BD"/>
        </a:lt2>
        <a:accent1>
          <a:srgbClr val="0071B4"/>
        </a:accent1>
        <a:accent2>
          <a:srgbClr val="64B900"/>
        </a:accent2>
        <a:accent3>
          <a:srgbClr val="FFFFFF"/>
        </a:accent3>
        <a:accent4>
          <a:srgbClr val="000000"/>
        </a:accent4>
        <a:accent5>
          <a:srgbClr val="AABBD6"/>
        </a:accent5>
        <a:accent6>
          <a:srgbClr val="5AA700"/>
        </a:accent6>
        <a:hlink>
          <a:srgbClr val="EB5F01"/>
        </a:hlink>
        <a:folHlink>
          <a:srgbClr val="CC006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XP images_advanced_52206_2</Template>
  <TotalTime>6270</TotalTime>
  <Words>855</Words>
  <Application>Microsoft PowerPoint</Application>
  <PresentationFormat>On-screen Show (4:3)</PresentationFormat>
  <Paragraphs>174</Paragraphs>
  <Slides>13</Slides>
  <Notes>11</Notes>
  <HiddenSlides>0</HiddenSlides>
  <MMClips>0</MMClips>
  <ScaleCrop>false</ScaleCrop>
  <HeadingPairs>
    <vt:vector size="8" baseType="variant">
      <vt:variant>
        <vt:lpstr>Fonts Used</vt:lpstr>
      </vt:variant>
      <vt:variant>
        <vt:i4>5</vt:i4>
      </vt:variant>
      <vt:variant>
        <vt:lpstr>Theme</vt:lpstr>
      </vt:variant>
      <vt:variant>
        <vt:i4>3</vt:i4>
      </vt:variant>
      <vt:variant>
        <vt:lpstr>Slide Titles</vt:lpstr>
      </vt:variant>
      <vt:variant>
        <vt:i4>13</vt:i4>
      </vt:variant>
      <vt:variant>
        <vt:lpstr>Custom Shows</vt:lpstr>
      </vt:variant>
      <vt:variant>
        <vt:i4>7</vt:i4>
      </vt:variant>
    </vt:vector>
  </HeadingPairs>
  <TitlesOfParts>
    <vt:vector size="28" baseType="lpstr">
      <vt:lpstr>Arial</vt:lpstr>
      <vt:lpstr>Futura Hv</vt:lpstr>
      <vt:lpstr>Futura Bk</vt:lpstr>
      <vt:lpstr>Franklin Gothic Heavy</vt:lpstr>
      <vt:lpstr>Futura Lt</vt:lpstr>
      <vt:lpstr>Dark</vt:lpstr>
      <vt:lpstr>Closing_Light</vt:lpstr>
      <vt:lpstr>1_Light</vt:lpstr>
      <vt:lpstr>Slide 1</vt:lpstr>
      <vt:lpstr>Open cloud computing research testbed What is it?</vt:lpstr>
      <vt:lpstr>Open cloud computing research testbed What is it?</vt:lpstr>
      <vt:lpstr>Slide 4</vt:lpstr>
      <vt:lpstr>Open Cirrus   Cloud Computing Research</vt:lpstr>
      <vt:lpstr>Open Cirrus   Cloud Computing Research</vt:lpstr>
      <vt:lpstr>Slide 7</vt:lpstr>
      <vt:lpstr>Slide 8</vt:lpstr>
      <vt:lpstr>Slide 9</vt:lpstr>
      <vt:lpstr>Open Cirrus   Research @ HP </vt:lpstr>
      <vt:lpstr>Slide 11</vt:lpstr>
      <vt:lpstr>HP Lab’s Cloud Computing Approach</vt:lpstr>
      <vt:lpstr>Open Cirrus   @ HP </vt:lpstr>
      <vt:lpstr>What's new</vt:lpstr>
      <vt:lpstr>Setting up the template</vt:lpstr>
      <vt:lpstr>New Layouts</vt:lpstr>
      <vt:lpstr>Using the HP template</vt:lpstr>
      <vt:lpstr>Creating visuals</vt:lpstr>
      <vt:lpstr>File Formatting</vt:lpstr>
      <vt:lpstr>Additional information</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Cloud Computing</dc:title>
  <dc:creator>Peter Toft</dc:creator>
  <cp:lastModifiedBy>"Martha L Lyons"</cp:lastModifiedBy>
  <cp:revision>443</cp:revision>
  <dcterms:created xsi:type="dcterms:W3CDTF">2006-05-24T18:36:18Z</dcterms:created>
  <dcterms:modified xsi:type="dcterms:W3CDTF">2009-01-29T19:38:03Z</dcterms:modified>
</cp:coreProperties>
</file>