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21386800" cy="15122525"/>
  <p:notesSz cx="6858000" cy="9144000"/>
  <p:defaultTextStyle>
    <a:defPPr>
      <a:defRPr lang="pt-BR"/>
    </a:defPPr>
    <a:lvl1pPr marL="0" algn="l" defTabSz="4147884" rtl="0" eaLnBrk="1" latinLnBrk="0" hangingPunct="1">
      <a:defRPr sz="8199" kern="1200">
        <a:solidFill>
          <a:schemeClr val="tx1"/>
        </a:solidFill>
        <a:latin typeface="+mn-lt"/>
        <a:ea typeface="+mn-ea"/>
        <a:cs typeface="+mn-cs"/>
      </a:defRPr>
    </a:lvl1pPr>
    <a:lvl2pPr marL="2073943" algn="l" defTabSz="4147884" rtl="0" eaLnBrk="1" latinLnBrk="0" hangingPunct="1">
      <a:defRPr sz="8199" kern="1200">
        <a:solidFill>
          <a:schemeClr val="tx1"/>
        </a:solidFill>
        <a:latin typeface="+mn-lt"/>
        <a:ea typeface="+mn-ea"/>
        <a:cs typeface="+mn-cs"/>
      </a:defRPr>
    </a:lvl2pPr>
    <a:lvl3pPr marL="4147884" algn="l" defTabSz="4147884" rtl="0" eaLnBrk="1" latinLnBrk="0" hangingPunct="1">
      <a:defRPr sz="8199" kern="1200">
        <a:solidFill>
          <a:schemeClr val="tx1"/>
        </a:solidFill>
        <a:latin typeface="+mn-lt"/>
        <a:ea typeface="+mn-ea"/>
        <a:cs typeface="+mn-cs"/>
      </a:defRPr>
    </a:lvl3pPr>
    <a:lvl4pPr marL="6221826" algn="l" defTabSz="4147884" rtl="0" eaLnBrk="1" latinLnBrk="0" hangingPunct="1">
      <a:defRPr sz="8199" kern="1200">
        <a:solidFill>
          <a:schemeClr val="tx1"/>
        </a:solidFill>
        <a:latin typeface="+mn-lt"/>
        <a:ea typeface="+mn-ea"/>
        <a:cs typeface="+mn-cs"/>
      </a:defRPr>
    </a:lvl4pPr>
    <a:lvl5pPr marL="8295768" algn="l" defTabSz="4147884" rtl="0" eaLnBrk="1" latinLnBrk="0" hangingPunct="1">
      <a:defRPr sz="8199" kern="1200">
        <a:solidFill>
          <a:schemeClr val="tx1"/>
        </a:solidFill>
        <a:latin typeface="+mn-lt"/>
        <a:ea typeface="+mn-ea"/>
        <a:cs typeface="+mn-cs"/>
      </a:defRPr>
    </a:lvl5pPr>
    <a:lvl6pPr marL="10369710" algn="l" defTabSz="4147884" rtl="0" eaLnBrk="1" latinLnBrk="0" hangingPunct="1">
      <a:defRPr sz="8199" kern="1200">
        <a:solidFill>
          <a:schemeClr val="tx1"/>
        </a:solidFill>
        <a:latin typeface="+mn-lt"/>
        <a:ea typeface="+mn-ea"/>
        <a:cs typeface="+mn-cs"/>
      </a:defRPr>
    </a:lvl6pPr>
    <a:lvl7pPr marL="12443652" algn="l" defTabSz="4147884" rtl="0" eaLnBrk="1" latinLnBrk="0" hangingPunct="1">
      <a:defRPr sz="8199" kern="1200">
        <a:solidFill>
          <a:schemeClr val="tx1"/>
        </a:solidFill>
        <a:latin typeface="+mn-lt"/>
        <a:ea typeface="+mn-ea"/>
        <a:cs typeface="+mn-cs"/>
      </a:defRPr>
    </a:lvl7pPr>
    <a:lvl8pPr marL="14517595" algn="l" defTabSz="4147884" rtl="0" eaLnBrk="1" latinLnBrk="0" hangingPunct="1">
      <a:defRPr sz="8199" kern="1200">
        <a:solidFill>
          <a:schemeClr val="tx1"/>
        </a:solidFill>
        <a:latin typeface="+mn-lt"/>
        <a:ea typeface="+mn-ea"/>
        <a:cs typeface="+mn-cs"/>
      </a:defRPr>
    </a:lvl8pPr>
    <a:lvl9pPr marL="16591536" algn="l" defTabSz="4147884" rtl="0" eaLnBrk="1" latinLnBrk="0" hangingPunct="1">
      <a:defRPr sz="8199"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763" userDrawn="1">
          <p15:clr>
            <a:srgbClr val="A4A3A4"/>
          </p15:clr>
        </p15:guide>
        <p15:guide id="2" pos="673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E4E4"/>
    <a:srgbClr val="DE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986" autoAdjust="0"/>
    <p:restoredTop sz="94714" autoAdjust="0"/>
  </p:normalViewPr>
  <p:slideViewPr>
    <p:cSldViewPr>
      <p:cViewPr varScale="1">
        <p:scale>
          <a:sx n="39" d="100"/>
          <a:sy n="39" d="100"/>
        </p:scale>
        <p:origin x="1152" y="96"/>
      </p:cViewPr>
      <p:guideLst>
        <p:guide orient="horz" pos="4763"/>
        <p:guide pos="6736"/>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04011" y="4697787"/>
            <a:ext cx="18178780" cy="3241541"/>
          </a:xfrm>
        </p:spPr>
        <p:txBody>
          <a:bodyPr/>
          <a:lstStyle/>
          <a:p>
            <a:r>
              <a:rPr lang="en-US" smtClean="0"/>
              <a:t>Click to edit Master title style</a:t>
            </a:r>
            <a:endParaRPr lang="pt-BR"/>
          </a:p>
        </p:txBody>
      </p:sp>
      <p:sp>
        <p:nvSpPr>
          <p:cNvPr id="3" name="Subtitle 2"/>
          <p:cNvSpPr>
            <a:spLocks noGrp="1"/>
          </p:cNvSpPr>
          <p:nvPr>
            <p:ph type="subTitle" idx="1"/>
          </p:nvPr>
        </p:nvSpPr>
        <p:spPr>
          <a:xfrm>
            <a:off x="3208021" y="8569432"/>
            <a:ext cx="14970760" cy="3864645"/>
          </a:xfrm>
        </p:spPr>
        <p:txBody>
          <a:bodyPr/>
          <a:lstStyle>
            <a:lvl1pPr marL="0" indent="0" algn="ctr">
              <a:buNone/>
              <a:defRPr>
                <a:solidFill>
                  <a:schemeClr val="tx1">
                    <a:tint val="75000"/>
                  </a:schemeClr>
                </a:solidFill>
              </a:defRPr>
            </a:lvl1pPr>
            <a:lvl2pPr marL="2074088" indent="0" algn="ctr">
              <a:buNone/>
              <a:defRPr>
                <a:solidFill>
                  <a:schemeClr val="tx1">
                    <a:tint val="75000"/>
                  </a:schemeClr>
                </a:solidFill>
              </a:defRPr>
            </a:lvl2pPr>
            <a:lvl3pPr marL="4148176" indent="0" algn="ctr">
              <a:buNone/>
              <a:defRPr>
                <a:solidFill>
                  <a:schemeClr val="tx1">
                    <a:tint val="75000"/>
                  </a:schemeClr>
                </a:solidFill>
              </a:defRPr>
            </a:lvl3pPr>
            <a:lvl4pPr marL="6222263" indent="0" algn="ctr">
              <a:buNone/>
              <a:defRPr>
                <a:solidFill>
                  <a:schemeClr val="tx1">
                    <a:tint val="75000"/>
                  </a:schemeClr>
                </a:solidFill>
              </a:defRPr>
            </a:lvl4pPr>
            <a:lvl5pPr marL="8296351" indent="0" algn="ctr">
              <a:buNone/>
              <a:defRPr>
                <a:solidFill>
                  <a:schemeClr val="tx1">
                    <a:tint val="75000"/>
                  </a:schemeClr>
                </a:solidFill>
              </a:defRPr>
            </a:lvl5pPr>
            <a:lvl6pPr marL="10370439" indent="0" algn="ctr">
              <a:buNone/>
              <a:defRPr>
                <a:solidFill>
                  <a:schemeClr val="tx1">
                    <a:tint val="75000"/>
                  </a:schemeClr>
                </a:solidFill>
              </a:defRPr>
            </a:lvl6pPr>
            <a:lvl7pPr marL="12444527" indent="0" algn="ctr">
              <a:buNone/>
              <a:defRPr>
                <a:solidFill>
                  <a:schemeClr val="tx1">
                    <a:tint val="75000"/>
                  </a:schemeClr>
                </a:solidFill>
              </a:defRPr>
            </a:lvl7pPr>
            <a:lvl8pPr marL="14518615" indent="0" algn="ctr">
              <a:buNone/>
              <a:defRPr>
                <a:solidFill>
                  <a:schemeClr val="tx1">
                    <a:tint val="75000"/>
                  </a:schemeClr>
                </a:solidFill>
              </a:defRPr>
            </a:lvl8pPr>
            <a:lvl9pPr marL="16592702" indent="0" algn="ctr">
              <a:buNone/>
              <a:defRPr>
                <a:solidFill>
                  <a:schemeClr val="tx1">
                    <a:tint val="75000"/>
                  </a:schemeClr>
                </a:solidFill>
              </a:defRPr>
            </a:lvl9pPr>
          </a:lstStyle>
          <a:p>
            <a:r>
              <a:rPr lang="en-US" smtClean="0"/>
              <a:t>Click to edit Master subtitle style</a:t>
            </a:r>
            <a:endParaRPr lang="pt-BR"/>
          </a:p>
        </p:txBody>
      </p:sp>
      <p:sp>
        <p:nvSpPr>
          <p:cNvPr id="4" name="Date Placeholder 3"/>
          <p:cNvSpPr>
            <a:spLocks noGrp="1"/>
          </p:cNvSpPr>
          <p:nvPr>
            <p:ph type="dt" sz="half" idx="10"/>
          </p:nvPr>
        </p:nvSpPr>
        <p:spPr/>
        <p:txBody>
          <a:bodyPr/>
          <a:lstStyle/>
          <a:p>
            <a:fld id="{65BD20D3-00AB-4F25-B646-804BB21B3580}" type="datetimeFigureOut">
              <a:rPr lang="pt-BR" smtClean="0"/>
              <a:pPr/>
              <a:t>11/11/2013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17DD237-34C1-4CB7-B2F7-BD9971A5D540}" type="slidenum">
              <a:rPr lang="pt-BR" smtClean="0"/>
              <a:pPr/>
              <a:t>‹#›</a:t>
            </a:fld>
            <a:endParaRPr lang="pt-B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65BD20D3-00AB-4F25-B646-804BB21B3580}" type="datetimeFigureOut">
              <a:rPr lang="pt-BR" smtClean="0"/>
              <a:pPr/>
              <a:t>11/11/2013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17DD237-34C1-4CB7-B2F7-BD9971A5D540}" type="slidenum">
              <a:rPr lang="pt-BR" smtClean="0"/>
              <a:pPr/>
              <a:t>‹#›</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505430" y="605604"/>
            <a:ext cx="4812030" cy="12903155"/>
          </a:xfrm>
        </p:spPr>
        <p:txBody>
          <a:bodyPr vert="eaVert"/>
          <a:lstStyle/>
          <a:p>
            <a:r>
              <a:rPr lang="en-US" smtClean="0"/>
              <a:t>Click to edit Master title style</a:t>
            </a:r>
            <a:endParaRPr lang="pt-BR"/>
          </a:p>
        </p:txBody>
      </p:sp>
      <p:sp>
        <p:nvSpPr>
          <p:cNvPr id="3" name="Vertical Text Placeholder 2"/>
          <p:cNvSpPr>
            <a:spLocks noGrp="1"/>
          </p:cNvSpPr>
          <p:nvPr>
            <p:ph type="body" orient="vert" idx="1"/>
          </p:nvPr>
        </p:nvSpPr>
        <p:spPr>
          <a:xfrm>
            <a:off x="1069342" y="605604"/>
            <a:ext cx="14079643" cy="1290315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65BD20D3-00AB-4F25-B646-804BB21B3580}" type="datetimeFigureOut">
              <a:rPr lang="pt-BR" smtClean="0"/>
              <a:pPr/>
              <a:t>11/11/2013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17DD237-34C1-4CB7-B2F7-BD9971A5D540}" type="slidenum">
              <a:rPr lang="pt-BR" smtClean="0"/>
              <a:pPr/>
              <a:t>‹#›</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10"/>
          </p:nvPr>
        </p:nvSpPr>
        <p:spPr/>
        <p:txBody>
          <a:bodyPr/>
          <a:lstStyle/>
          <a:p>
            <a:fld id="{65BD20D3-00AB-4F25-B646-804BB21B3580}" type="datetimeFigureOut">
              <a:rPr lang="pt-BR" smtClean="0"/>
              <a:pPr/>
              <a:t>11/11/2013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17DD237-34C1-4CB7-B2F7-BD9971A5D540}" type="slidenum">
              <a:rPr lang="pt-BR" smtClean="0"/>
              <a:pPr/>
              <a:t>‹#›</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89410" y="9717624"/>
            <a:ext cx="18178780" cy="3003501"/>
          </a:xfrm>
        </p:spPr>
        <p:txBody>
          <a:bodyPr anchor="t"/>
          <a:lstStyle>
            <a:lvl1pPr algn="l">
              <a:defRPr sz="18100" b="1" cap="all"/>
            </a:lvl1pPr>
          </a:lstStyle>
          <a:p>
            <a:r>
              <a:rPr lang="en-US" smtClean="0"/>
              <a:t>Click to edit Master title style</a:t>
            </a:r>
            <a:endParaRPr lang="pt-BR"/>
          </a:p>
        </p:txBody>
      </p:sp>
      <p:sp>
        <p:nvSpPr>
          <p:cNvPr id="3" name="Text Placeholder 2"/>
          <p:cNvSpPr>
            <a:spLocks noGrp="1"/>
          </p:cNvSpPr>
          <p:nvPr>
            <p:ph type="body" idx="1"/>
          </p:nvPr>
        </p:nvSpPr>
        <p:spPr>
          <a:xfrm>
            <a:off x="1689410" y="6409573"/>
            <a:ext cx="18178780" cy="3308051"/>
          </a:xfrm>
        </p:spPr>
        <p:txBody>
          <a:bodyPr anchor="b"/>
          <a:lstStyle>
            <a:lvl1pPr marL="0" indent="0">
              <a:buNone/>
              <a:defRPr sz="9100">
                <a:solidFill>
                  <a:schemeClr val="tx1">
                    <a:tint val="75000"/>
                  </a:schemeClr>
                </a:solidFill>
              </a:defRPr>
            </a:lvl1pPr>
            <a:lvl2pPr marL="2074088" indent="0">
              <a:buNone/>
              <a:defRPr sz="8200">
                <a:solidFill>
                  <a:schemeClr val="tx1">
                    <a:tint val="75000"/>
                  </a:schemeClr>
                </a:solidFill>
              </a:defRPr>
            </a:lvl2pPr>
            <a:lvl3pPr marL="4148176" indent="0">
              <a:buNone/>
              <a:defRPr sz="7300">
                <a:solidFill>
                  <a:schemeClr val="tx1">
                    <a:tint val="75000"/>
                  </a:schemeClr>
                </a:solidFill>
              </a:defRPr>
            </a:lvl3pPr>
            <a:lvl4pPr marL="6222263" indent="0">
              <a:buNone/>
              <a:defRPr sz="6400">
                <a:solidFill>
                  <a:schemeClr val="tx1">
                    <a:tint val="75000"/>
                  </a:schemeClr>
                </a:solidFill>
              </a:defRPr>
            </a:lvl4pPr>
            <a:lvl5pPr marL="8296351" indent="0">
              <a:buNone/>
              <a:defRPr sz="6400">
                <a:solidFill>
                  <a:schemeClr val="tx1">
                    <a:tint val="75000"/>
                  </a:schemeClr>
                </a:solidFill>
              </a:defRPr>
            </a:lvl5pPr>
            <a:lvl6pPr marL="10370439" indent="0">
              <a:buNone/>
              <a:defRPr sz="6400">
                <a:solidFill>
                  <a:schemeClr val="tx1">
                    <a:tint val="75000"/>
                  </a:schemeClr>
                </a:solidFill>
              </a:defRPr>
            </a:lvl6pPr>
            <a:lvl7pPr marL="12444527" indent="0">
              <a:buNone/>
              <a:defRPr sz="6400">
                <a:solidFill>
                  <a:schemeClr val="tx1">
                    <a:tint val="75000"/>
                  </a:schemeClr>
                </a:solidFill>
              </a:defRPr>
            </a:lvl7pPr>
            <a:lvl8pPr marL="14518615" indent="0">
              <a:buNone/>
              <a:defRPr sz="6400">
                <a:solidFill>
                  <a:schemeClr val="tx1">
                    <a:tint val="75000"/>
                  </a:schemeClr>
                </a:solidFill>
              </a:defRPr>
            </a:lvl8pPr>
            <a:lvl9pPr marL="16592702"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5BD20D3-00AB-4F25-B646-804BB21B3580}" type="datetimeFigureOut">
              <a:rPr lang="pt-BR" smtClean="0"/>
              <a:pPr/>
              <a:t>11/11/2013</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A17DD237-34C1-4CB7-B2F7-BD9971A5D540}" type="slidenum">
              <a:rPr lang="pt-BR" smtClean="0"/>
              <a:pPr/>
              <a:t>‹#›</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Content Placeholder 2"/>
          <p:cNvSpPr>
            <a:spLocks noGrp="1"/>
          </p:cNvSpPr>
          <p:nvPr>
            <p:ph sz="half" idx="1"/>
          </p:nvPr>
        </p:nvSpPr>
        <p:spPr>
          <a:xfrm>
            <a:off x="1069342" y="3528592"/>
            <a:ext cx="9445837" cy="9980167"/>
          </a:xfrm>
        </p:spPr>
        <p:txBody>
          <a:bodyPr/>
          <a:lstStyle>
            <a:lvl1pPr>
              <a:defRPr sz="127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Content Placeholder 3"/>
          <p:cNvSpPr>
            <a:spLocks noGrp="1"/>
          </p:cNvSpPr>
          <p:nvPr>
            <p:ph sz="half" idx="2"/>
          </p:nvPr>
        </p:nvSpPr>
        <p:spPr>
          <a:xfrm>
            <a:off x="10871625" y="3528592"/>
            <a:ext cx="9445837" cy="9980167"/>
          </a:xfrm>
        </p:spPr>
        <p:txBody>
          <a:bodyPr/>
          <a:lstStyle>
            <a:lvl1pPr>
              <a:defRPr sz="127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Date Placeholder 4"/>
          <p:cNvSpPr>
            <a:spLocks noGrp="1"/>
          </p:cNvSpPr>
          <p:nvPr>
            <p:ph type="dt" sz="half" idx="10"/>
          </p:nvPr>
        </p:nvSpPr>
        <p:spPr/>
        <p:txBody>
          <a:bodyPr/>
          <a:lstStyle/>
          <a:p>
            <a:fld id="{65BD20D3-00AB-4F25-B646-804BB21B3580}" type="datetimeFigureOut">
              <a:rPr lang="pt-BR" smtClean="0"/>
              <a:pPr/>
              <a:t>11/11/2013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17DD237-34C1-4CB7-B2F7-BD9971A5D540}" type="slidenum">
              <a:rPr lang="pt-BR" smtClean="0"/>
              <a:pPr/>
              <a:t>‹#›</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pt-BR"/>
          </a:p>
        </p:txBody>
      </p:sp>
      <p:sp>
        <p:nvSpPr>
          <p:cNvPr id="3" name="Text Placeholder 2"/>
          <p:cNvSpPr>
            <a:spLocks noGrp="1"/>
          </p:cNvSpPr>
          <p:nvPr>
            <p:ph type="body" idx="1"/>
          </p:nvPr>
        </p:nvSpPr>
        <p:spPr>
          <a:xfrm>
            <a:off x="1069342" y="3385067"/>
            <a:ext cx="9449551" cy="1410735"/>
          </a:xfrm>
        </p:spPr>
        <p:txBody>
          <a:bodyPr anchor="b"/>
          <a:lstStyle>
            <a:lvl1pPr marL="0" indent="0">
              <a:buNone/>
              <a:defRPr sz="10900" b="1"/>
            </a:lvl1pPr>
            <a:lvl2pPr marL="2074088" indent="0">
              <a:buNone/>
              <a:defRPr sz="9100" b="1"/>
            </a:lvl2pPr>
            <a:lvl3pPr marL="4148176" indent="0">
              <a:buNone/>
              <a:defRPr sz="8200" b="1"/>
            </a:lvl3pPr>
            <a:lvl4pPr marL="6222263" indent="0">
              <a:buNone/>
              <a:defRPr sz="7300" b="1"/>
            </a:lvl4pPr>
            <a:lvl5pPr marL="8296351" indent="0">
              <a:buNone/>
              <a:defRPr sz="7300" b="1"/>
            </a:lvl5pPr>
            <a:lvl6pPr marL="10370439" indent="0">
              <a:buNone/>
              <a:defRPr sz="7300" b="1"/>
            </a:lvl6pPr>
            <a:lvl7pPr marL="12444527" indent="0">
              <a:buNone/>
              <a:defRPr sz="7300" b="1"/>
            </a:lvl7pPr>
            <a:lvl8pPr marL="14518615" indent="0">
              <a:buNone/>
              <a:defRPr sz="7300" b="1"/>
            </a:lvl8pPr>
            <a:lvl9pPr marL="16592702"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1069342" y="4795801"/>
            <a:ext cx="9449551" cy="8712956"/>
          </a:xfrm>
        </p:spPr>
        <p:txBody>
          <a:bodyPr/>
          <a:lstStyle>
            <a:lvl1pPr>
              <a:defRPr sz="109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5" name="Text Placeholder 4"/>
          <p:cNvSpPr>
            <a:spLocks noGrp="1"/>
          </p:cNvSpPr>
          <p:nvPr>
            <p:ph type="body" sz="quarter" idx="3"/>
          </p:nvPr>
        </p:nvSpPr>
        <p:spPr>
          <a:xfrm>
            <a:off x="10864200" y="3385067"/>
            <a:ext cx="9453263" cy="1410735"/>
          </a:xfrm>
        </p:spPr>
        <p:txBody>
          <a:bodyPr anchor="b"/>
          <a:lstStyle>
            <a:lvl1pPr marL="0" indent="0">
              <a:buNone/>
              <a:defRPr sz="10900" b="1"/>
            </a:lvl1pPr>
            <a:lvl2pPr marL="2074088" indent="0">
              <a:buNone/>
              <a:defRPr sz="9100" b="1"/>
            </a:lvl2pPr>
            <a:lvl3pPr marL="4148176" indent="0">
              <a:buNone/>
              <a:defRPr sz="8200" b="1"/>
            </a:lvl3pPr>
            <a:lvl4pPr marL="6222263" indent="0">
              <a:buNone/>
              <a:defRPr sz="7300" b="1"/>
            </a:lvl4pPr>
            <a:lvl5pPr marL="8296351" indent="0">
              <a:buNone/>
              <a:defRPr sz="7300" b="1"/>
            </a:lvl5pPr>
            <a:lvl6pPr marL="10370439" indent="0">
              <a:buNone/>
              <a:defRPr sz="7300" b="1"/>
            </a:lvl6pPr>
            <a:lvl7pPr marL="12444527" indent="0">
              <a:buNone/>
              <a:defRPr sz="7300" b="1"/>
            </a:lvl7pPr>
            <a:lvl8pPr marL="14518615" indent="0">
              <a:buNone/>
              <a:defRPr sz="7300" b="1"/>
            </a:lvl8pPr>
            <a:lvl9pPr marL="16592702"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10864200" y="4795801"/>
            <a:ext cx="9453263" cy="8712956"/>
          </a:xfrm>
        </p:spPr>
        <p:txBody>
          <a:bodyPr/>
          <a:lstStyle>
            <a:lvl1pPr>
              <a:defRPr sz="109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7" name="Date Placeholder 6"/>
          <p:cNvSpPr>
            <a:spLocks noGrp="1"/>
          </p:cNvSpPr>
          <p:nvPr>
            <p:ph type="dt" sz="half" idx="10"/>
          </p:nvPr>
        </p:nvSpPr>
        <p:spPr/>
        <p:txBody>
          <a:bodyPr/>
          <a:lstStyle/>
          <a:p>
            <a:fld id="{65BD20D3-00AB-4F25-B646-804BB21B3580}" type="datetimeFigureOut">
              <a:rPr lang="pt-BR" smtClean="0"/>
              <a:pPr/>
              <a:t>11/11/2013</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A17DD237-34C1-4CB7-B2F7-BD9971A5D540}" type="slidenum">
              <a:rPr lang="pt-BR" smtClean="0"/>
              <a:pPr/>
              <a:t>‹#›</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pt-BR"/>
          </a:p>
        </p:txBody>
      </p:sp>
      <p:sp>
        <p:nvSpPr>
          <p:cNvPr id="3" name="Date Placeholder 2"/>
          <p:cNvSpPr>
            <a:spLocks noGrp="1"/>
          </p:cNvSpPr>
          <p:nvPr>
            <p:ph type="dt" sz="half" idx="10"/>
          </p:nvPr>
        </p:nvSpPr>
        <p:spPr/>
        <p:txBody>
          <a:bodyPr/>
          <a:lstStyle/>
          <a:p>
            <a:fld id="{65BD20D3-00AB-4F25-B646-804BB21B3580}" type="datetimeFigureOut">
              <a:rPr lang="pt-BR" smtClean="0"/>
              <a:pPr/>
              <a:t>11/11/2013</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A17DD237-34C1-4CB7-B2F7-BD9971A5D540}" type="slidenum">
              <a:rPr lang="pt-BR" smtClean="0"/>
              <a:pPr/>
              <a:t>‹#›</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BD20D3-00AB-4F25-B646-804BB21B3580}" type="datetimeFigureOut">
              <a:rPr lang="pt-BR" smtClean="0"/>
              <a:pPr/>
              <a:t>11/11/2013</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A17DD237-34C1-4CB7-B2F7-BD9971A5D540}" type="slidenum">
              <a:rPr lang="pt-BR" smtClean="0"/>
              <a:pPr/>
              <a:t>‹#›</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9341" y="602100"/>
            <a:ext cx="7036110" cy="2562428"/>
          </a:xfrm>
        </p:spPr>
        <p:txBody>
          <a:bodyPr anchor="b"/>
          <a:lstStyle>
            <a:lvl1pPr algn="l">
              <a:defRPr sz="9100" b="1"/>
            </a:lvl1pPr>
          </a:lstStyle>
          <a:p>
            <a:r>
              <a:rPr lang="en-US" smtClean="0"/>
              <a:t>Click to edit Master title style</a:t>
            </a:r>
            <a:endParaRPr lang="pt-BR"/>
          </a:p>
        </p:txBody>
      </p:sp>
      <p:sp>
        <p:nvSpPr>
          <p:cNvPr id="3" name="Content Placeholder 2"/>
          <p:cNvSpPr>
            <a:spLocks noGrp="1"/>
          </p:cNvSpPr>
          <p:nvPr>
            <p:ph idx="1"/>
          </p:nvPr>
        </p:nvSpPr>
        <p:spPr>
          <a:xfrm>
            <a:off x="8361647" y="602102"/>
            <a:ext cx="11955815" cy="12906656"/>
          </a:xfrm>
        </p:spPr>
        <p:txBody>
          <a:bodyPr/>
          <a:lstStyle>
            <a:lvl1pPr>
              <a:defRPr sz="14500"/>
            </a:lvl1pPr>
            <a:lvl2pPr>
              <a:defRPr sz="127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Text Placeholder 3"/>
          <p:cNvSpPr>
            <a:spLocks noGrp="1"/>
          </p:cNvSpPr>
          <p:nvPr>
            <p:ph type="body" sz="half" idx="2"/>
          </p:nvPr>
        </p:nvSpPr>
        <p:spPr>
          <a:xfrm>
            <a:off x="1069341" y="3164530"/>
            <a:ext cx="7036110" cy="10344228"/>
          </a:xfrm>
        </p:spPr>
        <p:txBody>
          <a:bodyPr/>
          <a:lstStyle>
            <a:lvl1pPr marL="0" indent="0">
              <a:buNone/>
              <a:defRPr sz="6400"/>
            </a:lvl1pPr>
            <a:lvl2pPr marL="2074088" indent="0">
              <a:buNone/>
              <a:defRPr sz="5400"/>
            </a:lvl2pPr>
            <a:lvl3pPr marL="4148176" indent="0">
              <a:buNone/>
              <a:defRPr sz="4500"/>
            </a:lvl3pPr>
            <a:lvl4pPr marL="6222263" indent="0">
              <a:buNone/>
              <a:defRPr sz="4100"/>
            </a:lvl4pPr>
            <a:lvl5pPr marL="8296351" indent="0">
              <a:buNone/>
              <a:defRPr sz="4100"/>
            </a:lvl5pPr>
            <a:lvl6pPr marL="10370439" indent="0">
              <a:buNone/>
              <a:defRPr sz="4100"/>
            </a:lvl6pPr>
            <a:lvl7pPr marL="12444527" indent="0">
              <a:buNone/>
              <a:defRPr sz="4100"/>
            </a:lvl7pPr>
            <a:lvl8pPr marL="14518615" indent="0">
              <a:buNone/>
              <a:defRPr sz="4100"/>
            </a:lvl8pPr>
            <a:lvl9pPr marL="16592702"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D20D3-00AB-4F25-B646-804BB21B3580}" type="datetimeFigureOut">
              <a:rPr lang="pt-BR" smtClean="0"/>
              <a:pPr/>
              <a:t>11/11/2013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17DD237-34C1-4CB7-B2F7-BD9971A5D540}" type="slidenum">
              <a:rPr lang="pt-BR" smtClean="0"/>
              <a:pPr/>
              <a:t>‹#›</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191962" y="10585767"/>
            <a:ext cx="12832080" cy="1249710"/>
          </a:xfrm>
        </p:spPr>
        <p:txBody>
          <a:bodyPr anchor="b"/>
          <a:lstStyle>
            <a:lvl1pPr algn="l">
              <a:defRPr sz="9100" b="1"/>
            </a:lvl1pPr>
          </a:lstStyle>
          <a:p>
            <a:r>
              <a:rPr lang="en-US" smtClean="0"/>
              <a:t>Click to edit Master title style</a:t>
            </a:r>
            <a:endParaRPr lang="pt-BR"/>
          </a:p>
        </p:txBody>
      </p:sp>
      <p:sp>
        <p:nvSpPr>
          <p:cNvPr id="3" name="Picture Placeholder 2"/>
          <p:cNvSpPr>
            <a:spLocks noGrp="1"/>
          </p:cNvSpPr>
          <p:nvPr>
            <p:ph type="pic" idx="1"/>
          </p:nvPr>
        </p:nvSpPr>
        <p:spPr>
          <a:xfrm>
            <a:off x="4191962" y="1351227"/>
            <a:ext cx="12832080" cy="9073515"/>
          </a:xfrm>
        </p:spPr>
        <p:txBody>
          <a:bodyPr/>
          <a:lstStyle>
            <a:lvl1pPr marL="0" indent="0">
              <a:buNone/>
              <a:defRPr sz="14500"/>
            </a:lvl1pPr>
            <a:lvl2pPr marL="2074088" indent="0">
              <a:buNone/>
              <a:defRPr sz="12700"/>
            </a:lvl2pPr>
            <a:lvl3pPr marL="4148176" indent="0">
              <a:buNone/>
              <a:defRPr sz="10900"/>
            </a:lvl3pPr>
            <a:lvl4pPr marL="6222263" indent="0">
              <a:buNone/>
              <a:defRPr sz="9100"/>
            </a:lvl4pPr>
            <a:lvl5pPr marL="8296351" indent="0">
              <a:buNone/>
              <a:defRPr sz="9100"/>
            </a:lvl5pPr>
            <a:lvl6pPr marL="10370439" indent="0">
              <a:buNone/>
              <a:defRPr sz="9100"/>
            </a:lvl6pPr>
            <a:lvl7pPr marL="12444527" indent="0">
              <a:buNone/>
              <a:defRPr sz="9100"/>
            </a:lvl7pPr>
            <a:lvl8pPr marL="14518615" indent="0">
              <a:buNone/>
              <a:defRPr sz="9100"/>
            </a:lvl8pPr>
            <a:lvl9pPr marL="16592702" indent="0">
              <a:buNone/>
              <a:defRPr sz="9100"/>
            </a:lvl9pPr>
          </a:lstStyle>
          <a:p>
            <a:endParaRPr lang="pt-BR"/>
          </a:p>
        </p:txBody>
      </p:sp>
      <p:sp>
        <p:nvSpPr>
          <p:cNvPr id="4" name="Text Placeholder 3"/>
          <p:cNvSpPr>
            <a:spLocks noGrp="1"/>
          </p:cNvSpPr>
          <p:nvPr>
            <p:ph type="body" sz="half" idx="2"/>
          </p:nvPr>
        </p:nvSpPr>
        <p:spPr>
          <a:xfrm>
            <a:off x="4191962" y="11835477"/>
            <a:ext cx="12832080" cy="1774795"/>
          </a:xfrm>
        </p:spPr>
        <p:txBody>
          <a:bodyPr/>
          <a:lstStyle>
            <a:lvl1pPr marL="0" indent="0">
              <a:buNone/>
              <a:defRPr sz="6400"/>
            </a:lvl1pPr>
            <a:lvl2pPr marL="2074088" indent="0">
              <a:buNone/>
              <a:defRPr sz="5400"/>
            </a:lvl2pPr>
            <a:lvl3pPr marL="4148176" indent="0">
              <a:buNone/>
              <a:defRPr sz="4500"/>
            </a:lvl3pPr>
            <a:lvl4pPr marL="6222263" indent="0">
              <a:buNone/>
              <a:defRPr sz="4100"/>
            </a:lvl4pPr>
            <a:lvl5pPr marL="8296351" indent="0">
              <a:buNone/>
              <a:defRPr sz="4100"/>
            </a:lvl5pPr>
            <a:lvl6pPr marL="10370439" indent="0">
              <a:buNone/>
              <a:defRPr sz="4100"/>
            </a:lvl6pPr>
            <a:lvl7pPr marL="12444527" indent="0">
              <a:buNone/>
              <a:defRPr sz="4100"/>
            </a:lvl7pPr>
            <a:lvl8pPr marL="14518615" indent="0">
              <a:buNone/>
              <a:defRPr sz="4100"/>
            </a:lvl8pPr>
            <a:lvl9pPr marL="16592702"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5BD20D3-00AB-4F25-B646-804BB21B3580}" type="datetimeFigureOut">
              <a:rPr lang="pt-BR" smtClean="0"/>
              <a:pPr/>
              <a:t>11/11/2013</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A17DD237-34C1-4CB7-B2F7-BD9971A5D540}" type="slidenum">
              <a:rPr lang="pt-BR" smtClean="0"/>
              <a:pPr/>
              <a:t>‹#›</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340" y="605603"/>
            <a:ext cx="19248120" cy="2520421"/>
          </a:xfrm>
          <a:prstGeom prst="rect">
            <a:avLst/>
          </a:prstGeom>
        </p:spPr>
        <p:txBody>
          <a:bodyPr vert="horz" lIns="414818" tIns="207409" rIns="414818" bIns="207409" rtlCol="0" anchor="ctr">
            <a:normAutofit/>
          </a:bodyPr>
          <a:lstStyle/>
          <a:p>
            <a:r>
              <a:rPr lang="en-US" smtClean="0"/>
              <a:t>Click to edit Master title style</a:t>
            </a:r>
            <a:endParaRPr lang="pt-BR"/>
          </a:p>
        </p:txBody>
      </p:sp>
      <p:sp>
        <p:nvSpPr>
          <p:cNvPr id="3" name="Text Placeholder 2"/>
          <p:cNvSpPr>
            <a:spLocks noGrp="1"/>
          </p:cNvSpPr>
          <p:nvPr>
            <p:ph type="body" idx="1"/>
          </p:nvPr>
        </p:nvSpPr>
        <p:spPr>
          <a:xfrm>
            <a:off x="1069340" y="3528592"/>
            <a:ext cx="19248120" cy="9980167"/>
          </a:xfrm>
          <a:prstGeom prst="rect">
            <a:avLst/>
          </a:prstGeom>
        </p:spPr>
        <p:txBody>
          <a:bodyPr vert="horz" lIns="414818" tIns="207409" rIns="414818" bIns="20740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pt-BR"/>
          </a:p>
        </p:txBody>
      </p:sp>
      <p:sp>
        <p:nvSpPr>
          <p:cNvPr id="4" name="Date Placeholder 3"/>
          <p:cNvSpPr>
            <a:spLocks noGrp="1"/>
          </p:cNvSpPr>
          <p:nvPr>
            <p:ph type="dt" sz="half" idx="2"/>
          </p:nvPr>
        </p:nvSpPr>
        <p:spPr>
          <a:xfrm>
            <a:off x="1069342" y="14016342"/>
            <a:ext cx="4990253" cy="805135"/>
          </a:xfrm>
          <a:prstGeom prst="rect">
            <a:avLst/>
          </a:prstGeom>
        </p:spPr>
        <p:txBody>
          <a:bodyPr vert="horz" lIns="414818" tIns="207409" rIns="414818" bIns="207409" rtlCol="0" anchor="ctr"/>
          <a:lstStyle>
            <a:lvl1pPr algn="l">
              <a:defRPr sz="5400">
                <a:solidFill>
                  <a:schemeClr val="tx1">
                    <a:tint val="75000"/>
                  </a:schemeClr>
                </a:solidFill>
              </a:defRPr>
            </a:lvl1pPr>
          </a:lstStyle>
          <a:p>
            <a:fld id="{65BD20D3-00AB-4F25-B646-804BB21B3580}" type="datetimeFigureOut">
              <a:rPr lang="pt-BR" smtClean="0"/>
              <a:pPr/>
              <a:t>11/11/2013</a:t>
            </a:fld>
            <a:endParaRPr lang="pt-BR"/>
          </a:p>
        </p:txBody>
      </p:sp>
      <p:sp>
        <p:nvSpPr>
          <p:cNvPr id="5" name="Footer Placeholder 4"/>
          <p:cNvSpPr>
            <a:spLocks noGrp="1"/>
          </p:cNvSpPr>
          <p:nvPr>
            <p:ph type="ftr" sz="quarter" idx="3"/>
          </p:nvPr>
        </p:nvSpPr>
        <p:spPr>
          <a:xfrm>
            <a:off x="7307158" y="14016342"/>
            <a:ext cx="6772487" cy="805135"/>
          </a:xfrm>
          <a:prstGeom prst="rect">
            <a:avLst/>
          </a:prstGeom>
        </p:spPr>
        <p:txBody>
          <a:bodyPr vert="horz" lIns="414818" tIns="207409" rIns="414818" bIns="207409" rtlCol="0" anchor="ctr"/>
          <a:lstStyle>
            <a:lvl1pPr algn="ctr">
              <a:defRPr sz="54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15327208" y="14016342"/>
            <a:ext cx="4990253" cy="805135"/>
          </a:xfrm>
          <a:prstGeom prst="rect">
            <a:avLst/>
          </a:prstGeom>
        </p:spPr>
        <p:txBody>
          <a:bodyPr vert="horz" lIns="414818" tIns="207409" rIns="414818" bIns="207409" rtlCol="0" anchor="ctr"/>
          <a:lstStyle>
            <a:lvl1pPr algn="r">
              <a:defRPr sz="5400">
                <a:solidFill>
                  <a:schemeClr val="tx1">
                    <a:tint val="75000"/>
                  </a:schemeClr>
                </a:solidFill>
              </a:defRPr>
            </a:lvl1pPr>
          </a:lstStyle>
          <a:p>
            <a:fld id="{A17DD237-34C1-4CB7-B2F7-BD9971A5D540}" type="slidenum">
              <a:rPr lang="pt-BR" smtClean="0"/>
              <a:pPr/>
              <a:t>‹#›</a:t>
            </a:fld>
            <a:endParaRPr lang="pt-B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48176" rtl="0" eaLnBrk="1" latinLnBrk="0" hangingPunct="1">
        <a:spcBef>
          <a:spcPct val="0"/>
        </a:spcBef>
        <a:buNone/>
        <a:defRPr sz="20000" kern="1200">
          <a:solidFill>
            <a:schemeClr val="tx1"/>
          </a:solidFill>
          <a:latin typeface="+mj-lt"/>
          <a:ea typeface="+mj-ea"/>
          <a:cs typeface="+mj-cs"/>
        </a:defRPr>
      </a:lvl1pPr>
    </p:titleStyle>
    <p:bodyStyle>
      <a:lvl1pPr marL="1555566" indent="-1555566" algn="l" defTabSz="4148176" rtl="0" eaLnBrk="1" latinLnBrk="0" hangingPunct="1">
        <a:spcBef>
          <a:spcPct val="20000"/>
        </a:spcBef>
        <a:buFont typeface="Arial" pitchFamily="34" charset="0"/>
        <a:buChar char="•"/>
        <a:defRPr sz="14500" kern="1200">
          <a:solidFill>
            <a:schemeClr val="tx1"/>
          </a:solidFill>
          <a:latin typeface="+mn-lt"/>
          <a:ea typeface="+mn-ea"/>
          <a:cs typeface="+mn-cs"/>
        </a:defRPr>
      </a:lvl1pPr>
      <a:lvl2pPr marL="3370393" indent="-1296305" algn="l" defTabSz="4148176" rtl="0" eaLnBrk="1" latinLnBrk="0" hangingPunct="1">
        <a:spcBef>
          <a:spcPct val="20000"/>
        </a:spcBef>
        <a:buFont typeface="Arial" pitchFamily="34" charset="0"/>
        <a:buChar char="–"/>
        <a:defRPr sz="12700" kern="1200">
          <a:solidFill>
            <a:schemeClr val="tx1"/>
          </a:solidFill>
          <a:latin typeface="+mn-lt"/>
          <a:ea typeface="+mn-ea"/>
          <a:cs typeface="+mn-cs"/>
        </a:defRPr>
      </a:lvl2pPr>
      <a:lvl3pPr marL="5185220" indent="-1037044" algn="l" defTabSz="4148176" rtl="0" eaLnBrk="1" latinLnBrk="0" hangingPunct="1">
        <a:spcBef>
          <a:spcPct val="20000"/>
        </a:spcBef>
        <a:buFont typeface="Arial" pitchFamily="34" charset="0"/>
        <a:buChar char="•"/>
        <a:defRPr sz="10900" kern="1200">
          <a:solidFill>
            <a:schemeClr val="tx1"/>
          </a:solidFill>
          <a:latin typeface="+mn-lt"/>
          <a:ea typeface="+mn-ea"/>
          <a:cs typeface="+mn-cs"/>
        </a:defRPr>
      </a:lvl3pPr>
      <a:lvl4pPr marL="7259307" indent="-1037044" algn="l" defTabSz="4148176"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333395" indent="-1037044" algn="l" defTabSz="4148176"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07483" indent="-1037044" algn="l" defTabSz="4148176"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481571" indent="-1037044" algn="l" defTabSz="4148176"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555659" indent="-1037044" algn="l" defTabSz="4148176"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629746" indent="-1037044" algn="l" defTabSz="4148176"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pt-BR"/>
      </a:defPPr>
      <a:lvl1pPr marL="0" algn="l" defTabSz="4148176" rtl="0" eaLnBrk="1" latinLnBrk="0" hangingPunct="1">
        <a:defRPr sz="8200" kern="1200">
          <a:solidFill>
            <a:schemeClr val="tx1"/>
          </a:solidFill>
          <a:latin typeface="+mn-lt"/>
          <a:ea typeface="+mn-ea"/>
          <a:cs typeface="+mn-cs"/>
        </a:defRPr>
      </a:lvl1pPr>
      <a:lvl2pPr marL="2074088" algn="l" defTabSz="4148176" rtl="0" eaLnBrk="1" latinLnBrk="0" hangingPunct="1">
        <a:defRPr sz="8200" kern="1200">
          <a:solidFill>
            <a:schemeClr val="tx1"/>
          </a:solidFill>
          <a:latin typeface="+mn-lt"/>
          <a:ea typeface="+mn-ea"/>
          <a:cs typeface="+mn-cs"/>
        </a:defRPr>
      </a:lvl2pPr>
      <a:lvl3pPr marL="4148176" algn="l" defTabSz="4148176" rtl="0" eaLnBrk="1" latinLnBrk="0" hangingPunct="1">
        <a:defRPr sz="8200" kern="1200">
          <a:solidFill>
            <a:schemeClr val="tx1"/>
          </a:solidFill>
          <a:latin typeface="+mn-lt"/>
          <a:ea typeface="+mn-ea"/>
          <a:cs typeface="+mn-cs"/>
        </a:defRPr>
      </a:lvl3pPr>
      <a:lvl4pPr marL="6222263" algn="l" defTabSz="4148176" rtl="0" eaLnBrk="1" latinLnBrk="0" hangingPunct="1">
        <a:defRPr sz="8200" kern="1200">
          <a:solidFill>
            <a:schemeClr val="tx1"/>
          </a:solidFill>
          <a:latin typeface="+mn-lt"/>
          <a:ea typeface="+mn-ea"/>
          <a:cs typeface="+mn-cs"/>
        </a:defRPr>
      </a:lvl4pPr>
      <a:lvl5pPr marL="8296351" algn="l" defTabSz="4148176" rtl="0" eaLnBrk="1" latinLnBrk="0" hangingPunct="1">
        <a:defRPr sz="8200" kern="1200">
          <a:solidFill>
            <a:schemeClr val="tx1"/>
          </a:solidFill>
          <a:latin typeface="+mn-lt"/>
          <a:ea typeface="+mn-ea"/>
          <a:cs typeface="+mn-cs"/>
        </a:defRPr>
      </a:lvl5pPr>
      <a:lvl6pPr marL="10370439" algn="l" defTabSz="4148176" rtl="0" eaLnBrk="1" latinLnBrk="0" hangingPunct="1">
        <a:defRPr sz="8200" kern="1200">
          <a:solidFill>
            <a:schemeClr val="tx1"/>
          </a:solidFill>
          <a:latin typeface="+mn-lt"/>
          <a:ea typeface="+mn-ea"/>
          <a:cs typeface="+mn-cs"/>
        </a:defRPr>
      </a:lvl6pPr>
      <a:lvl7pPr marL="12444527" algn="l" defTabSz="4148176" rtl="0" eaLnBrk="1" latinLnBrk="0" hangingPunct="1">
        <a:defRPr sz="8200" kern="1200">
          <a:solidFill>
            <a:schemeClr val="tx1"/>
          </a:solidFill>
          <a:latin typeface="+mn-lt"/>
          <a:ea typeface="+mn-ea"/>
          <a:cs typeface="+mn-cs"/>
        </a:defRPr>
      </a:lvl7pPr>
      <a:lvl8pPr marL="14518615" algn="l" defTabSz="4148176" rtl="0" eaLnBrk="1" latinLnBrk="0" hangingPunct="1">
        <a:defRPr sz="8200" kern="1200">
          <a:solidFill>
            <a:schemeClr val="tx1"/>
          </a:solidFill>
          <a:latin typeface="+mn-lt"/>
          <a:ea typeface="+mn-ea"/>
          <a:cs typeface="+mn-cs"/>
        </a:defRPr>
      </a:lvl8pPr>
      <a:lvl9pPr marL="16592702" algn="l" defTabSz="4148176"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1120708" y="550973"/>
            <a:ext cx="19431136" cy="1325725"/>
          </a:xfrm>
          <a:prstGeom prst="rect">
            <a:avLst/>
          </a:prstGeom>
          <a:noFill/>
          <a:ln w="6350">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6000" b="1" dirty="0">
                <a:solidFill>
                  <a:schemeClr val="tx1"/>
                </a:solidFill>
                <a:latin typeface="+mj-lt"/>
                <a:ea typeface="Verdana" pitchFamily="34" charset="0"/>
                <a:cs typeface="Times New Roman" pitchFamily="18" charset="0"/>
              </a:rPr>
              <a:t>Sistema </a:t>
            </a:r>
            <a:r>
              <a:rPr lang="pt-BR" sz="6000" b="1" dirty="0" err="1" smtClean="0">
                <a:solidFill>
                  <a:schemeClr val="tx1"/>
                </a:solidFill>
                <a:latin typeface="+mj-lt"/>
                <a:ea typeface="Verdana" pitchFamily="34" charset="0"/>
                <a:cs typeface="Times New Roman" pitchFamily="18" charset="0"/>
              </a:rPr>
              <a:t>Recomendador</a:t>
            </a:r>
            <a:r>
              <a:rPr lang="pt-BR" sz="6000" b="1" dirty="0" smtClean="0">
                <a:solidFill>
                  <a:schemeClr val="tx1"/>
                </a:solidFill>
                <a:latin typeface="+mj-lt"/>
                <a:ea typeface="Verdana" pitchFamily="34" charset="0"/>
                <a:cs typeface="Times New Roman" pitchFamily="18" charset="0"/>
              </a:rPr>
              <a:t> </a:t>
            </a:r>
            <a:r>
              <a:rPr lang="pt-BR" sz="6000" b="1" dirty="0">
                <a:solidFill>
                  <a:schemeClr val="tx1"/>
                </a:solidFill>
                <a:latin typeface="+mj-lt"/>
                <a:ea typeface="Verdana" pitchFamily="34" charset="0"/>
                <a:cs typeface="Times New Roman" pitchFamily="18" charset="0"/>
              </a:rPr>
              <a:t>para </a:t>
            </a:r>
            <a:r>
              <a:rPr lang="pt-BR" sz="6000" b="1" dirty="0" smtClean="0">
                <a:solidFill>
                  <a:schemeClr val="tx1"/>
                </a:solidFill>
                <a:latin typeface="+mj-lt"/>
                <a:ea typeface="Verdana" pitchFamily="34" charset="0"/>
                <a:cs typeface="Times New Roman" pitchFamily="18" charset="0"/>
              </a:rPr>
              <a:t>Comércio Eletrônico</a:t>
            </a:r>
            <a:endParaRPr lang="pt-BR" sz="6000" b="1" dirty="0">
              <a:solidFill>
                <a:schemeClr val="tx1"/>
              </a:solidFill>
              <a:latin typeface="+mj-lt"/>
              <a:ea typeface="Verdana" pitchFamily="34" charset="0"/>
              <a:cs typeface="Times New Roman" pitchFamily="18" charset="0"/>
            </a:endParaRPr>
          </a:p>
          <a:p>
            <a:pPr algn="ctr"/>
            <a:r>
              <a:rPr lang="pt-BR" sz="3200" b="1" dirty="0">
                <a:solidFill>
                  <a:schemeClr val="tx1"/>
                </a:solidFill>
                <a:latin typeface="+mj-lt"/>
                <a:ea typeface="Verdana" pitchFamily="34" charset="0"/>
                <a:cs typeface="Times New Roman" pitchFamily="18" charset="0"/>
              </a:rPr>
              <a:t>Aluno: Felipe Carvalho Perestrelo</a:t>
            </a:r>
          </a:p>
          <a:p>
            <a:pPr algn="ctr"/>
            <a:r>
              <a:rPr lang="pt-BR" sz="3200" b="1" dirty="0">
                <a:solidFill>
                  <a:schemeClr val="tx1"/>
                </a:solidFill>
                <a:latin typeface="+mj-lt"/>
                <a:ea typeface="Verdana" pitchFamily="34" charset="0"/>
                <a:cs typeface="Times New Roman" pitchFamily="18" charset="0"/>
              </a:rPr>
              <a:t>Supervisora: Kelly </a:t>
            </a:r>
            <a:r>
              <a:rPr lang="pt-BR" sz="3200" b="1" dirty="0" err="1">
                <a:solidFill>
                  <a:schemeClr val="tx1"/>
                </a:solidFill>
                <a:latin typeface="+mj-lt"/>
                <a:ea typeface="Verdana" pitchFamily="34" charset="0"/>
                <a:cs typeface="Times New Roman" pitchFamily="18" charset="0"/>
              </a:rPr>
              <a:t>Braghetto</a:t>
            </a:r>
            <a:endParaRPr lang="pt-BR" sz="3200" b="1" dirty="0">
              <a:solidFill>
                <a:schemeClr val="tx1"/>
              </a:solidFill>
              <a:latin typeface="+mj-lt"/>
              <a:ea typeface="Verdana" pitchFamily="34" charset="0"/>
              <a:cs typeface="Times New Roman" pitchFamily="18" charset="0"/>
            </a:endParaRPr>
          </a:p>
        </p:txBody>
      </p:sp>
      <p:sp>
        <p:nvSpPr>
          <p:cNvPr id="12" name="Rectangle 11"/>
          <p:cNvSpPr/>
          <p:nvPr/>
        </p:nvSpPr>
        <p:spPr>
          <a:xfrm>
            <a:off x="1350418" y="2688419"/>
            <a:ext cx="4428000" cy="540000"/>
          </a:xfrm>
          <a:prstGeom prst="rect">
            <a:avLst/>
          </a:prstGeom>
          <a:solidFill>
            <a:srgbClr val="E4E4E4"/>
          </a:solidFill>
          <a:ln w="31750">
            <a:solidFill>
              <a:schemeClr val="tx1"/>
            </a:solidFill>
          </a:ln>
          <a:effectLst>
            <a:outerShdw dist="762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a:solidFill>
                  <a:schemeClr val="tx1"/>
                </a:solidFill>
              </a:rPr>
              <a:t>1. Introdução</a:t>
            </a:r>
            <a:endParaRPr lang="pt-BR" sz="1200" b="1" dirty="0">
              <a:solidFill>
                <a:schemeClr val="tx1"/>
              </a:solidFill>
            </a:endParaRPr>
          </a:p>
        </p:txBody>
      </p:sp>
      <p:sp>
        <p:nvSpPr>
          <p:cNvPr id="22" name="Rectangle 21"/>
          <p:cNvSpPr/>
          <p:nvPr/>
        </p:nvSpPr>
        <p:spPr>
          <a:xfrm>
            <a:off x="334890" y="3474237"/>
            <a:ext cx="6572296" cy="285752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pt-BR" sz="1600" dirty="0">
                <a:solidFill>
                  <a:schemeClr val="tx1"/>
                </a:solidFill>
              </a:rPr>
              <a:t>Sistemas </a:t>
            </a:r>
            <a:r>
              <a:rPr lang="pt-BR" sz="1600" dirty="0" err="1">
                <a:solidFill>
                  <a:schemeClr val="tx1"/>
                </a:solidFill>
              </a:rPr>
              <a:t>recomendadores</a:t>
            </a:r>
            <a:r>
              <a:rPr lang="pt-BR" sz="1600" dirty="0">
                <a:solidFill>
                  <a:schemeClr val="tx1"/>
                </a:solidFill>
              </a:rPr>
              <a:t> são utilizados em sites de internet com o objetivo de sugerir itens relevantes para o usuário. Tais sugestões estão relacionadas a processos de tomadas de decisão (neste contexto, chamadas de </a:t>
            </a:r>
            <a:r>
              <a:rPr lang="pt-BR" sz="1600" i="1" dirty="0">
                <a:solidFill>
                  <a:schemeClr val="tx1"/>
                </a:solidFill>
              </a:rPr>
              <a:t>transações</a:t>
            </a:r>
            <a:r>
              <a:rPr lang="pt-BR" sz="1600" dirty="0">
                <a:solidFill>
                  <a:schemeClr val="tx1"/>
                </a:solidFill>
              </a:rPr>
              <a:t>), como quais itens comprar, que música ouvir ou que notícia online assistir. São desenvolvidos com algoritmos que avaliam dados históricos de transações para gerarem as recomendações estatisticamente mais prováveis de serem aceitas pelos usuários, com o objetivo de aumentar a quantidade de transações. </a:t>
            </a:r>
            <a:r>
              <a:rPr lang="pt-BR" sz="1600" dirty="0" smtClean="0">
                <a:solidFill>
                  <a:schemeClr val="tx1"/>
                </a:solidFill>
              </a:rPr>
              <a:t>No </a:t>
            </a:r>
            <a:r>
              <a:rPr lang="pt-BR" sz="1600" dirty="0">
                <a:solidFill>
                  <a:schemeClr val="tx1"/>
                </a:solidFill>
              </a:rPr>
              <a:t>caso de um comércio eletrônico, é uma ferramenta chave para o aumento de receita ajudando no </a:t>
            </a:r>
            <a:r>
              <a:rPr lang="pt-BR" sz="1600" i="1" dirty="0" err="1">
                <a:solidFill>
                  <a:schemeClr val="tx1"/>
                </a:solidFill>
              </a:rPr>
              <a:t>cross-sell</a:t>
            </a:r>
            <a:r>
              <a:rPr lang="pt-BR" sz="1600" dirty="0">
                <a:solidFill>
                  <a:schemeClr val="tx1"/>
                </a:solidFill>
              </a:rPr>
              <a:t> (estratégia de marketing cujo objetivo é aumentar a quantidade de itens comprados por um cliente).</a:t>
            </a:r>
          </a:p>
          <a:p>
            <a:pPr algn="just"/>
            <a:r>
              <a:rPr lang="pt-BR" sz="1600" dirty="0" smtClean="0">
                <a:solidFill>
                  <a:schemeClr val="tx1"/>
                </a:solidFill>
              </a:rPr>
              <a:t>O objetivo </a:t>
            </a:r>
            <a:r>
              <a:rPr lang="pt-BR" sz="1600" dirty="0">
                <a:solidFill>
                  <a:schemeClr val="tx1"/>
                </a:solidFill>
              </a:rPr>
              <a:t>deste trabalho é desenvolver um sistema </a:t>
            </a:r>
            <a:r>
              <a:rPr lang="pt-BR" sz="1600" dirty="0" err="1">
                <a:solidFill>
                  <a:schemeClr val="tx1"/>
                </a:solidFill>
              </a:rPr>
              <a:t>recomendador</a:t>
            </a:r>
            <a:r>
              <a:rPr lang="pt-BR" sz="1600" dirty="0">
                <a:solidFill>
                  <a:schemeClr val="tx1"/>
                </a:solidFill>
              </a:rPr>
              <a:t> para um comércio eletrônico específico focado no comércio de produtos de necessidades básicas masculinas, como produtos de higiene pessoal, meias, cuecas, </a:t>
            </a:r>
            <a:r>
              <a:rPr lang="pt-BR" sz="1600" dirty="0" smtClean="0">
                <a:solidFill>
                  <a:schemeClr val="tx1"/>
                </a:solidFill>
              </a:rPr>
              <a:t>etc</a:t>
            </a:r>
            <a:r>
              <a:rPr lang="pt-BR" sz="1600" dirty="0">
                <a:solidFill>
                  <a:schemeClr val="tx1"/>
                </a:solidFill>
              </a:rPr>
              <a:t>.</a:t>
            </a:r>
          </a:p>
        </p:txBody>
      </p:sp>
      <p:sp>
        <p:nvSpPr>
          <p:cNvPr id="23" name="Rectangle 22"/>
          <p:cNvSpPr/>
          <p:nvPr/>
        </p:nvSpPr>
        <p:spPr>
          <a:xfrm>
            <a:off x="1350418" y="7369951"/>
            <a:ext cx="4428000" cy="540000"/>
          </a:xfrm>
          <a:prstGeom prst="rect">
            <a:avLst/>
          </a:prstGeom>
          <a:solidFill>
            <a:srgbClr val="E4E4E4"/>
          </a:solidFill>
          <a:ln w="31750">
            <a:solidFill>
              <a:schemeClr val="tx1"/>
            </a:solidFill>
          </a:ln>
          <a:effectLst>
            <a:outerShdw dist="762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a:solidFill>
                  <a:schemeClr val="tx1"/>
                </a:solidFill>
              </a:rPr>
              <a:t>2. Mineração de Dados</a:t>
            </a:r>
          </a:p>
        </p:txBody>
      </p:sp>
      <p:sp>
        <p:nvSpPr>
          <p:cNvPr id="24" name="Rectangle 23"/>
          <p:cNvSpPr/>
          <p:nvPr/>
        </p:nvSpPr>
        <p:spPr>
          <a:xfrm>
            <a:off x="334890" y="8155769"/>
            <a:ext cx="6572296" cy="3166782"/>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pt-BR" sz="1600" dirty="0">
                <a:solidFill>
                  <a:schemeClr val="tx1"/>
                </a:solidFill>
              </a:rPr>
              <a:t>Para o desenvolvimento do projeto, foram estudados conceitos de mineração de dados. Mineração de dados é um processo computacional que visa descobrir padrões em grandes bases de dados. Ela pode ser classificada pelas tarefas que a compõe: Descrição, Classificação, Estimação (ou Regressão), Predição, Agrupamento e Associação. Esta última é a principal tarefa utilizada em sistemas </a:t>
            </a:r>
            <a:r>
              <a:rPr lang="pt-BR" sz="1600" dirty="0" err="1">
                <a:solidFill>
                  <a:schemeClr val="tx1"/>
                </a:solidFill>
              </a:rPr>
              <a:t>recomendadores</a:t>
            </a:r>
            <a:r>
              <a:rPr lang="pt-BR" sz="1600" dirty="0">
                <a:solidFill>
                  <a:schemeClr val="tx1"/>
                </a:solidFill>
              </a:rPr>
              <a:t> e, portanto, a mais estudada. Ela consiste em identificar a relação entre dois atributos na forma “SE X ENTÃO Y”. Se utiliza de uma técnica chamada de </a:t>
            </a:r>
            <a:r>
              <a:rPr lang="pt-BR" sz="1600" i="1" dirty="0">
                <a:solidFill>
                  <a:schemeClr val="tx1"/>
                </a:solidFill>
              </a:rPr>
              <a:t>regra de associação</a:t>
            </a:r>
            <a:r>
              <a:rPr lang="pt-BR" sz="1600" dirty="0">
                <a:solidFill>
                  <a:schemeClr val="tx1"/>
                </a:solidFill>
              </a:rPr>
              <a:t>.</a:t>
            </a:r>
          </a:p>
          <a:p>
            <a:pPr algn="just"/>
            <a:r>
              <a:rPr lang="pt-BR" sz="1600" dirty="0">
                <a:solidFill>
                  <a:schemeClr val="tx1"/>
                </a:solidFill>
              </a:rPr>
              <a:t>Uma </a:t>
            </a:r>
            <a:r>
              <a:rPr lang="pt-BR" sz="1600" i="1" dirty="0">
                <a:solidFill>
                  <a:schemeClr val="tx1"/>
                </a:solidFill>
              </a:rPr>
              <a:t>regra de associação</a:t>
            </a:r>
            <a:r>
              <a:rPr lang="pt-BR" sz="1600" dirty="0">
                <a:solidFill>
                  <a:schemeClr val="tx1"/>
                </a:solidFill>
              </a:rPr>
              <a:t> é da forma X =&gt; Y, onde X e Y são conjuntos de itens. O suporte de cada conjunto é a porcentagem das transações em que ele está </a:t>
            </a:r>
            <a:r>
              <a:rPr lang="pt-BR" sz="1600" dirty="0" smtClean="0">
                <a:solidFill>
                  <a:schemeClr val="tx1"/>
                </a:solidFill>
              </a:rPr>
              <a:t>presente - a quantidade absoluta é chamada de frequência. </a:t>
            </a:r>
            <a:r>
              <a:rPr lang="pt-BR" sz="1600" dirty="0">
                <a:solidFill>
                  <a:schemeClr val="tx1"/>
                </a:solidFill>
              </a:rPr>
              <a:t>E a confiança de uma regra X =&gt; Y é dada por (X U Y) / X</a:t>
            </a:r>
            <a:r>
              <a:rPr lang="pt-BR" sz="1600" dirty="0" smtClean="0">
                <a:solidFill>
                  <a:schemeClr val="tx1"/>
                </a:solidFill>
              </a:rPr>
              <a:t>.</a:t>
            </a:r>
          </a:p>
          <a:p>
            <a:pPr algn="just"/>
            <a:r>
              <a:rPr lang="pt-BR" sz="1600" dirty="0" smtClean="0">
                <a:solidFill>
                  <a:schemeClr val="tx1"/>
                </a:solidFill>
              </a:rPr>
              <a:t>A tarefa de associação tem como entrada o conjunto de transações, o suporte mínimo e a confiança mínima. A saída é regras que satisfazem a confiança mínima.</a:t>
            </a:r>
            <a:endParaRPr lang="pt-BR" sz="1600" dirty="0">
              <a:solidFill>
                <a:schemeClr val="tx1"/>
              </a:solidFill>
            </a:endParaRPr>
          </a:p>
        </p:txBody>
      </p:sp>
      <p:sp>
        <p:nvSpPr>
          <p:cNvPr id="31" name="Rectangle 30"/>
          <p:cNvSpPr/>
          <p:nvPr/>
        </p:nvSpPr>
        <p:spPr>
          <a:xfrm>
            <a:off x="14607094" y="2875310"/>
            <a:ext cx="6429420" cy="94937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pt-BR" sz="1600" dirty="0">
                <a:solidFill>
                  <a:schemeClr val="tx1"/>
                </a:solidFill>
              </a:rPr>
              <a:t>Ambas foram eliminadas dos testes seguintes.</a:t>
            </a:r>
          </a:p>
          <a:p>
            <a:pPr algn="just"/>
            <a:endParaRPr lang="pt-BR" sz="1600" dirty="0">
              <a:solidFill>
                <a:schemeClr val="tx1"/>
              </a:solidFill>
            </a:endParaRPr>
          </a:p>
        </p:txBody>
      </p:sp>
      <p:sp>
        <p:nvSpPr>
          <p:cNvPr id="32" name="Rectangle 31"/>
          <p:cNvSpPr/>
          <p:nvPr/>
        </p:nvSpPr>
        <p:spPr>
          <a:xfrm>
            <a:off x="7407252" y="3481569"/>
            <a:ext cx="6572296" cy="2886370"/>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pt-BR" sz="1600" dirty="0" smtClean="0">
                <a:solidFill>
                  <a:schemeClr val="tx1"/>
                </a:solidFill>
              </a:rPr>
              <a:t>O algoritmo </a:t>
            </a:r>
            <a:r>
              <a:rPr lang="pt-BR" sz="1600" dirty="0" err="1" smtClean="0">
                <a:solidFill>
                  <a:schemeClr val="tx1"/>
                </a:solidFill>
              </a:rPr>
              <a:t>Apriori</a:t>
            </a:r>
            <a:r>
              <a:rPr lang="pt-BR" sz="1600" dirty="0" smtClean="0">
                <a:solidFill>
                  <a:schemeClr val="tx1"/>
                </a:solidFill>
              </a:rPr>
              <a:t> foi um dos pioneiros a realizar tarefas de associação, e até hoje é largamente utilizado pela sua eficiência. Ele é composto por basicamente duas etapas. A primeira é a geração dos conjuntos de itens frequentes (FIM - </a:t>
            </a:r>
            <a:r>
              <a:rPr lang="pt-BR" sz="1600" dirty="0" err="1" smtClean="0">
                <a:solidFill>
                  <a:schemeClr val="tx1"/>
                </a:solidFill>
              </a:rPr>
              <a:t>frequent</a:t>
            </a:r>
            <a:r>
              <a:rPr lang="pt-BR" sz="1600" dirty="0" smtClean="0">
                <a:solidFill>
                  <a:schemeClr val="tx1"/>
                </a:solidFill>
              </a:rPr>
              <a:t> </a:t>
            </a:r>
            <a:r>
              <a:rPr lang="pt-BR" sz="1600" dirty="0" err="1" smtClean="0">
                <a:solidFill>
                  <a:schemeClr val="tx1"/>
                </a:solidFill>
              </a:rPr>
              <a:t>itemset</a:t>
            </a:r>
            <a:r>
              <a:rPr lang="pt-BR" sz="1600" dirty="0" smtClean="0">
                <a:solidFill>
                  <a:schemeClr val="tx1"/>
                </a:solidFill>
              </a:rPr>
              <a:t> mining), ou seja, dos conjuntos que itens que satisfazem o suporte mínimo. A segunda parte consiste na geração das regras.</a:t>
            </a:r>
          </a:p>
          <a:p>
            <a:pPr algn="just"/>
            <a:r>
              <a:rPr lang="pt-BR" sz="1600" dirty="0" smtClean="0">
                <a:solidFill>
                  <a:schemeClr val="tx1"/>
                </a:solidFill>
              </a:rPr>
              <a:t>O desempenho do algoritmo está ligado basicamente à primeira parte, onde podem ser geradas diversas combinações de itens e verificações de frequência, podendo ser bastante custoso. Esta etapa é, portanto, foco de estudos para melhoria do algoritmo. Grandes melhorias foram obtidas utilizando estruturas de dados mais eficientes.</a:t>
            </a:r>
            <a:endParaRPr lang="pt-BR" sz="1600" dirty="0">
              <a:solidFill>
                <a:schemeClr val="tx1"/>
              </a:solidFill>
            </a:endParaRPr>
          </a:p>
        </p:txBody>
      </p:sp>
      <p:pic>
        <p:nvPicPr>
          <p:cNvPr id="1026" name="Picture 2"/>
          <p:cNvPicPr>
            <a:picLocks noChangeAspect="1" noChangeArrowheads="1"/>
          </p:cNvPicPr>
          <p:nvPr/>
        </p:nvPicPr>
        <p:blipFill>
          <a:blip r:embed="rId2"/>
          <a:srcRect/>
          <a:stretch>
            <a:fillRect/>
          </a:stretch>
        </p:blipFill>
        <p:spPr bwMode="auto">
          <a:xfrm>
            <a:off x="601592" y="311974"/>
            <a:ext cx="1453886" cy="1776364"/>
          </a:xfrm>
          <a:prstGeom prst="rect">
            <a:avLst/>
          </a:prstGeom>
          <a:noFill/>
          <a:ln w="9525">
            <a:noFill/>
            <a:miter lim="800000"/>
            <a:headEnd/>
            <a:tailEnd/>
          </a:ln>
          <a:effectLst/>
        </p:spPr>
      </p:pic>
      <p:cxnSp>
        <p:nvCxnSpPr>
          <p:cNvPr id="36" name="Straight Connector 35"/>
          <p:cNvCxnSpPr/>
          <p:nvPr/>
        </p:nvCxnSpPr>
        <p:spPr>
          <a:xfrm flipV="1">
            <a:off x="7129992" y="2946694"/>
            <a:ext cx="0" cy="11311312"/>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14258396" y="2946694"/>
            <a:ext cx="0" cy="11383320"/>
          </a:xfrm>
          <a:prstGeom prst="line">
            <a:avLst/>
          </a:prstGeom>
          <a:ln w="44450">
            <a:solidFill>
              <a:schemeClr val="tx1"/>
            </a:solidFill>
          </a:ln>
        </p:spPr>
        <p:style>
          <a:lnRef idx="1">
            <a:schemeClr val="accent1"/>
          </a:lnRef>
          <a:fillRef idx="0">
            <a:schemeClr val="accent1"/>
          </a:fillRef>
          <a:effectRef idx="0">
            <a:schemeClr val="accent1"/>
          </a:effectRef>
          <a:fontRef idx="minor">
            <a:schemeClr val="tx1"/>
          </a:fontRef>
        </p:style>
      </p:cxnSp>
      <p:sp>
        <p:nvSpPr>
          <p:cNvPr id="40" name="Rectangle 39"/>
          <p:cNvSpPr/>
          <p:nvPr/>
        </p:nvSpPr>
        <p:spPr>
          <a:xfrm>
            <a:off x="407484" y="14557234"/>
            <a:ext cx="4428000" cy="325686"/>
          </a:xfrm>
          <a:prstGeom prst="rect">
            <a:avLst/>
          </a:prstGeom>
          <a:no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400" b="1" dirty="0" smtClean="0">
                <a:solidFill>
                  <a:schemeClr val="tx1"/>
                </a:solidFill>
              </a:rPr>
              <a:t>MAC0499-2013</a:t>
            </a:r>
            <a:r>
              <a:rPr lang="pt-BR" sz="1400" dirty="0" smtClean="0">
                <a:solidFill>
                  <a:schemeClr val="tx1"/>
                </a:solidFill>
              </a:rPr>
              <a:t>:</a:t>
            </a:r>
            <a:r>
              <a:rPr lang="pt-BR" sz="1400" b="1" dirty="0" smtClean="0">
                <a:solidFill>
                  <a:schemeClr val="tx1"/>
                </a:solidFill>
              </a:rPr>
              <a:t> </a:t>
            </a:r>
            <a:r>
              <a:rPr lang="pt-BR" sz="1400" dirty="0">
                <a:solidFill>
                  <a:schemeClr val="tx1"/>
                </a:solidFill>
              </a:rPr>
              <a:t>Trabalho de Formatura Supervisionado</a:t>
            </a:r>
            <a:endParaRPr lang="pt-BR" sz="800" dirty="0">
              <a:solidFill>
                <a:schemeClr val="tx1"/>
              </a:solidFill>
            </a:endParaRPr>
          </a:p>
        </p:txBody>
      </p:sp>
      <p:sp>
        <p:nvSpPr>
          <p:cNvPr id="20" name="Rectangle 19"/>
          <p:cNvSpPr/>
          <p:nvPr/>
        </p:nvSpPr>
        <p:spPr>
          <a:xfrm>
            <a:off x="8477234" y="2688419"/>
            <a:ext cx="4428000" cy="540000"/>
          </a:xfrm>
          <a:prstGeom prst="rect">
            <a:avLst/>
          </a:prstGeom>
          <a:solidFill>
            <a:srgbClr val="E4E4E4"/>
          </a:solidFill>
          <a:ln w="31750">
            <a:solidFill>
              <a:schemeClr val="tx1"/>
            </a:solidFill>
          </a:ln>
          <a:effectLst>
            <a:outerShdw dist="762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smtClean="0">
                <a:solidFill>
                  <a:schemeClr val="tx1"/>
                </a:solidFill>
              </a:rPr>
              <a:t>3. O Algoritmo </a:t>
            </a:r>
            <a:r>
              <a:rPr lang="pt-BR" sz="2800" b="1" dirty="0" err="1" smtClean="0">
                <a:solidFill>
                  <a:schemeClr val="tx1"/>
                </a:solidFill>
              </a:rPr>
              <a:t>Apriori</a:t>
            </a:r>
            <a:endParaRPr lang="pt-BR" sz="1200" b="1" dirty="0">
              <a:solidFill>
                <a:schemeClr val="tx1"/>
              </a:solidFill>
            </a:endParaRPr>
          </a:p>
        </p:txBody>
      </p:sp>
      <p:pic>
        <p:nvPicPr>
          <p:cNvPr id="2" name="Picture 1"/>
          <p:cNvPicPr>
            <a:picLocks noChangeAspect="1"/>
          </p:cNvPicPr>
          <p:nvPr/>
        </p:nvPicPr>
        <p:blipFill>
          <a:blip r:embed="rId3"/>
          <a:stretch>
            <a:fillRect/>
          </a:stretch>
        </p:blipFill>
        <p:spPr>
          <a:xfrm>
            <a:off x="817949" y="12028983"/>
            <a:ext cx="4920547" cy="1440160"/>
          </a:xfrm>
          <a:prstGeom prst="rect">
            <a:avLst/>
          </a:prstGeom>
        </p:spPr>
      </p:pic>
      <p:sp>
        <p:nvSpPr>
          <p:cNvPr id="28" name="Rectangle 27"/>
          <p:cNvSpPr/>
          <p:nvPr/>
        </p:nvSpPr>
        <p:spPr>
          <a:xfrm>
            <a:off x="837504" y="13476679"/>
            <a:ext cx="4428000" cy="325686"/>
          </a:xfrm>
          <a:prstGeom prst="rect">
            <a:avLst/>
          </a:prstGeom>
          <a:no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200" b="1" dirty="0" smtClean="0">
                <a:solidFill>
                  <a:schemeClr val="tx1"/>
                </a:solidFill>
              </a:rPr>
              <a:t>Figura1: </a:t>
            </a:r>
            <a:r>
              <a:rPr lang="pt-BR" sz="1200" dirty="0" smtClean="0">
                <a:solidFill>
                  <a:schemeClr val="tx1"/>
                </a:solidFill>
              </a:rPr>
              <a:t>Exemplo de regras de associação.</a:t>
            </a:r>
            <a:endParaRPr lang="pt-BR" sz="700" dirty="0">
              <a:solidFill>
                <a:schemeClr val="tx1"/>
              </a:solidFill>
            </a:endParaRPr>
          </a:p>
        </p:txBody>
      </p:sp>
      <p:sp>
        <p:nvSpPr>
          <p:cNvPr id="25" name="Rectangle 24"/>
          <p:cNvSpPr/>
          <p:nvPr/>
        </p:nvSpPr>
        <p:spPr>
          <a:xfrm>
            <a:off x="7407252" y="7365065"/>
            <a:ext cx="6572296" cy="1939371"/>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pt-BR" sz="1600" dirty="0" smtClean="0">
                <a:solidFill>
                  <a:schemeClr val="tx1"/>
                </a:solidFill>
              </a:rPr>
              <a:t>Para o </a:t>
            </a:r>
            <a:r>
              <a:rPr lang="pt-BR" sz="1600" dirty="0">
                <a:solidFill>
                  <a:schemeClr val="tx1"/>
                </a:solidFill>
              </a:rPr>
              <a:t>nosso </a:t>
            </a:r>
            <a:r>
              <a:rPr lang="pt-BR" sz="1600" dirty="0" smtClean="0">
                <a:solidFill>
                  <a:schemeClr val="tx1"/>
                </a:solidFill>
              </a:rPr>
              <a:t>trabalho foram implementadas </a:t>
            </a:r>
            <a:r>
              <a:rPr lang="pt-BR" sz="1600" dirty="0">
                <a:solidFill>
                  <a:schemeClr val="tx1"/>
                </a:solidFill>
              </a:rPr>
              <a:t>duas </a:t>
            </a:r>
            <a:r>
              <a:rPr lang="pt-BR" sz="1600" dirty="0" smtClean="0">
                <a:solidFill>
                  <a:schemeClr val="tx1"/>
                </a:solidFill>
              </a:rPr>
              <a:t>versões do algoritmo, ambas em PHP. A primeira se vale das vantagens de </a:t>
            </a:r>
            <a:r>
              <a:rPr lang="pt-BR" sz="1600" dirty="0" err="1" smtClean="0">
                <a:solidFill>
                  <a:schemeClr val="tx1"/>
                </a:solidFill>
              </a:rPr>
              <a:t>hashing</a:t>
            </a:r>
            <a:r>
              <a:rPr lang="pt-BR" sz="1600" dirty="0" smtClean="0">
                <a:solidFill>
                  <a:schemeClr val="tx1"/>
                </a:solidFill>
              </a:rPr>
              <a:t> de vetores otimizado do PHP para construir os conjuntos de itens frequentes (identificada como </a:t>
            </a:r>
            <a:r>
              <a:rPr lang="pt-BR" sz="1600" dirty="0" err="1" smtClean="0">
                <a:solidFill>
                  <a:schemeClr val="tx1"/>
                </a:solidFill>
              </a:rPr>
              <a:t>aprioriPHP</a:t>
            </a:r>
            <a:r>
              <a:rPr lang="pt-BR" sz="1600" dirty="0" smtClean="0">
                <a:solidFill>
                  <a:schemeClr val="tx1"/>
                </a:solidFill>
              </a:rPr>
              <a:t>). A segunda utiliza consultas em SQL para tal tarefa (identificada como </a:t>
            </a:r>
            <a:r>
              <a:rPr lang="pt-BR" sz="1600" dirty="0" err="1" smtClean="0">
                <a:solidFill>
                  <a:schemeClr val="tx1"/>
                </a:solidFill>
              </a:rPr>
              <a:t>aprioriSQL</a:t>
            </a:r>
            <a:r>
              <a:rPr lang="pt-BR" sz="1600" dirty="0" smtClean="0">
                <a:solidFill>
                  <a:schemeClr val="tx1"/>
                </a:solidFill>
              </a:rPr>
              <a:t>).</a:t>
            </a:r>
          </a:p>
          <a:p>
            <a:pPr algn="just"/>
            <a:r>
              <a:rPr lang="pt-BR" sz="1600" dirty="0" smtClean="0">
                <a:solidFill>
                  <a:schemeClr val="tx1"/>
                </a:solidFill>
              </a:rPr>
              <a:t>A base de dados do varejo foco do trabalho é pequena para avaliação de um trabalho de mineração de dados (cerca de 2600 transações), portanto foi utilizada uma outra base com cerca de 80 mil transações, também de um comércio eletrônico real, porém do segmento de produtos infantis. Além disso, foram avaliadas outras duas ferramentas: </a:t>
            </a:r>
            <a:r>
              <a:rPr lang="pt-BR" sz="1600" dirty="0" err="1" smtClean="0">
                <a:solidFill>
                  <a:schemeClr val="tx1"/>
                </a:solidFill>
              </a:rPr>
              <a:t>Weka</a:t>
            </a:r>
            <a:r>
              <a:rPr lang="pt-BR" sz="1600" dirty="0" smtClean="0">
                <a:solidFill>
                  <a:schemeClr val="tx1"/>
                </a:solidFill>
              </a:rPr>
              <a:t> </a:t>
            </a:r>
            <a:r>
              <a:rPr lang="pt-BR" sz="1600" dirty="0">
                <a:solidFill>
                  <a:schemeClr val="tx1"/>
                </a:solidFill>
              </a:rPr>
              <a:t>- </a:t>
            </a:r>
            <a:r>
              <a:rPr lang="pt-BR" sz="1600" dirty="0" smtClean="0">
                <a:solidFill>
                  <a:schemeClr val="tx1"/>
                </a:solidFill>
              </a:rPr>
              <a:t>coletânea </a:t>
            </a:r>
            <a:r>
              <a:rPr lang="pt-BR" sz="1600" dirty="0">
                <a:solidFill>
                  <a:schemeClr val="tx1"/>
                </a:solidFill>
              </a:rPr>
              <a:t>renomada de algoritmos para tarefas de mineração de </a:t>
            </a:r>
            <a:r>
              <a:rPr lang="pt-BR" sz="1600" dirty="0" smtClean="0">
                <a:solidFill>
                  <a:schemeClr val="tx1"/>
                </a:solidFill>
              </a:rPr>
              <a:t>dados -, e uma implementação acadêmica, em código aberto, de um pesquisador chamado Ferenc </a:t>
            </a:r>
            <a:r>
              <a:rPr lang="pt-BR" sz="1600" dirty="0" err="1" smtClean="0">
                <a:solidFill>
                  <a:schemeClr val="tx1"/>
                </a:solidFill>
              </a:rPr>
              <a:t>Bodon</a:t>
            </a:r>
            <a:r>
              <a:rPr lang="pt-BR" sz="1600" dirty="0" smtClean="0">
                <a:solidFill>
                  <a:schemeClr val="tx1"/>
                </a:solidFill>
              </a:rPr>
              <a:t>.</a:t>
            </a:r>
          </a:p>
          <a:p>
            <a:pPr algn="just"/>
            <a:r>
              <a:rPr lang="pt-BR" sz="1600" dirty="0">
                <a:solidFill>
                  <a:schemeClr val="tx1"/>
                </a:solidFill>
              </a:rPr>
              <a:t>Os testes foram feitos com tamanhos de bases diferentes - 1k, 10k, 20k, 40k e 80k -, e 5 versões diferentes de cada base, geradas aleatoriamente - o resultado final é a média dos tempos medidos. Também foram usados suportes mínimos diferentes - 1%, 0,5% e 0,1</a:t>
            </a:r>
            <a:r>
              <a:rPr lang="pt-BR" sz="1600" dirty="0" smtClean="0">
                <a:solidFill>
                  <a:schemeClr val="tx1"/>
                </a:solidFill>
              </a:rPr>
              <a:t>%.</a:t>
            </a:r>
          </a:p>
          <a:p>
            <a:pPr algn="just"/>
            <a:r>
              <a:rPr lang="pt-BR" sz="1600" dirty="0" smtClean="0">
                <a:solidFill>
                  <a:schemeClr val="tx1"/>
                </a:solidFill>
              </a:rPr>
              <a:t>Os resultados foram:</a:t>
            </a:r>
            <a:endParaRPr lang="pt-BR" sz="1600" dirty="0">
              <a:solidFill>
                <a:schemeClr val="tx1"/>
              </a:solidFill>
            </a:endParaRPr>
          </a:p>
        </p:txBody>
      </p:sp>
      <p:sp>
        <p:nvSpPr>
          <p:cNvPr id="26" name="Rectangle 25"/>
          <p:cNvSpPr/>
          <p:nvPr/>
        </p:nvSpPr>
        <p:spPr>
          <a:xfrm>
            <a:off x="8477234" y="6529087"/>
            <a:ext cx="4428000" cy="540000"/>
          </a:xfrm>
          <a:prstGeom prst="rect">
            <a:avLst/>
          </a:prstGeom>
          <a:solidFill>
            <a:srgbClr val="E4E4E4"/>
          </a:solidFill>
          <a:ln w="31750">
            <a:solidFill>
              <a:schemeClr val="tx1"/>
            </a:solidFill>
          </a:ln>
          <a:effectLst>
            <a:outerShdw dist="762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smtClean="0">
                <a:solidFill>
                  <a:schemeClr val="tx1"/>
                </a:solidFill>
              </a:rPr>
              <a:t>4. Desenvolvimento</a:t>
            </a:r>
            <a:endParaRPr lang="pt-BR" sz="1200" b="1" dirty="0">
              <a:solidFill>
                <a:schemeClr val="tx1"/>
              </a:solidFill>
            </a:endParaRPr>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840028" y="11718024"/>
            <a:ext cx="3272334" cy="1218424"/>
          </a:xfrm>
          <a:prstGeom prst="rect">
            <a:avLst/>
          </a:prstGeom>
        </p:spPr>
      </p:pic>
      <p:sp>
        <p:nvSpPr>
          <p:cNvPr id="41" name="Rectangle 40"/>
          <p:cNvSpPr/>
          <p:nvPr/>
        </p:nvSpPr>
        <p:spPr>
          <a:xfrm>
            <a:off x="8569421" y="12966404"/>
            <a:ext cx="4351071" cy="123596"/>
          </a:xfrm>
          <a:prstGeom prst="rect">
            <a:avLst/>
          </a:prstGeom>
          <a:no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200" b="1" dirty="0" smtClean="0">
                <a:solidFill>
                  <a:schemeClr val="tx1"/>
                </a:solidFill>
              </a:rPr>
              <a:t>Tabela1: </a:t>
            </a:r>
            <a:r>
              <a:rPr lang="pt-BR" sz="1200" dirty="0" smtClean="0">
                <a:solidFill>
                  <a:schemeClr val="tx1"/>
                </a:solidFill>
              </a:rPr>
              <a:t>Resultado dos testes com mil transações.</a:t>
            </a:r>
            <a:endParaRPr lang="pt-BR" sz="700" dirty="0">
              <a:solidFill>
                <a:schemeClr val="tx1"/>
              </a:solidFill>
            </a:endParaRPr>
          </a:p>
        </p:txBody>
      </p:sp>
      <p:sp>
        <p:nvSpPr>
          <p:cNvPr id="42" name="Rectangle 41"/>
          <p:cNvSpPr/>
          <p:nvPr/>
        </p:nvSpPr>
        <p:spPr>
          <a:xfrm>
            <a:off x="7385096" y="13213283"/>
            <a:ext cx="6429420" cy="94937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pt-BR" sz="1600" dirty="0" smtClean="0">
                <a:solidFill>
                  <a:schemeClr val="tx1"/>
                </a:solidFill>
              </a:rPr>
              <a:t>Após o primeiro teste ficou evidente a diferença de desempenho entre </a:t>
            </a:r>
            <a:r>
              <a:rPr lang="pt-BR" sz="1600" dirty="0" err="1" smtClean="0">
                <a:solidFill>
                  <a:schemeClr val="tx1"/>
                </a:solidFill>
              </a:rPr>
              <a:t>Weka</a:t>
            </a:r>
            <a:r>
              <a:rPr lang="pt-BR" sz="1600" dirty="0" smtClean="0">
                <a:solidFill>
                  <a:schemeClr val="tx1"/>
                </a:solidFill>
              </a:rPr>
              <a:t> e </a:t>
            </a:r>
            <a:r>
              <a:rPr lang="pt-BR" sz="1600" dirty="0" err="1" smtClean="0">
                <a:solidFill>
                  <a:schemeClr val="tx1"/>
                </a:solidFill>
              </a:rPr>
              <a:t>aprioriPHP</a:t>
            </a:r>
            <a:r>
              <a:rPr lang="pt-BR" sz="1600" dirty="0" smtClean="0">
                <a:solidFill>
                  <a:schemeClr val="tx1"/>
                </a:solidFill>
              </a:rPr>
              <a:t> em relação às outras implementações. </a:t>
            </a:r>
            <a:r>
              <a:rPr lang="pt-BR" sz="1600" dirty="0" err="1" smtClean="0">
                <a:solidFill>
                  <a:schemeClr val="tx1"/>
                </a:solidFill>
              </a:rPr>
              <a:t>Weka</a:t>
            </a:r>
            <a:r>
              <a:rPr lang="pt-BR" sz="1600" dirty="0" smtClean="0">
                <a:solidFill>
                  <a:schemeClr val="tx1"/>
                </a:solidFill>
              </a:rPr>
              <a:t> teve um tempo de execução extremamente alto comparado com as outras implementações, e  </a:t>
            </a:r>
            <a:r>
              <a:rPr lang="pt-BR" sz="1600" dirty="0" err="1" smtClean="0">
                <a:solidFill>
                  <a:schemeClr val="tx1"/>
                </a:solidFill>
              </a:rPr>
              <a:t>aprioriPHP</a:t>
            </a:r>
            <a:r>
              <a:rPr lang="pt-BR" sz="1600" dirty="0" smtClean="0">
                <a:solidFill>
                  <a:schemeClr val="tx1"/>
                </a:solidFill>
              </a:rPr>
              <a:t> teve problema com alocação de memória. </a:t>
            </a:r>
            <a:endParaRPr lang="pt-BR" sz="1600" dirty="0">
              <a:solidFill>
                <a:schemeClr val="tx1"/>
              </a:solidFill>
            </a:endParaRPr>
          </a:p>
        </p:txBody>
      </p:sp>
      <p:pic>
        <p:nvPicPr>
          <p:cNvPr id="14" name="Picture 1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58654" y="3240420"/>
            <a:ext cx="3448546" cy="799852"/>
          </a:xfrm>
          <a:prstGeom prst="rect">
            <a:avLst/>
          </a:prstGeom>
        </p:spPr>
      </p:pic>
      <p:sp>
        <p:nvSpPr>
          <p:cNvPr id="43" name="Rectangle 42"/>
          <p:cNvSpPr/>
          <p:nvPr/>
        </p:nvSpPr>
        <p:spPr>
          <a:xfrm>
            <a:off x="16097897" y="4102030"/>
            <a:ext cx="3767214" cy="71368"/>
          </a:xfrm>
          <a:prstGeom prst="rect">
            <a:avLst/>
          </a:prstGeom>
          <a:no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200" b="1" dirty="0" smtClean="0">
                <a:solidFill>
                  <a:schemeClr val="tx1"/>
                </a:solidFill>
              </a:rPr>
              <a:t>Tabela2: </a:t>
            </a:r>
            <a:r>
              <a:rPr lang="pt-BR" sz="1200" dirty="0" smtClean="0">
                <a:solidFill>
                  <a:schemeClr val="tx1"/>
                </a:solidFill>
              </a:rPr>
              <a:t>Resultado dos testes com dez mil transações.</a:t>
            </a:r>
            <a:endParaRPr lang="pt-BR" sz="700" dirty="0">
              <a:solidFill>
                <a:schemeClr val="tx1"/>
              </a:solidFill>
            </a:endParaRPr>
          </a:p>
        </p:txBody>
      </p:sp>
      <p:pic>
        <p:nvPicPr>
          <p:cNvPr id="15" name="Picture 14"/>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16075672" y="6554765"/>
            <a:ext cx="3525820" cy="845140"/>
          </a:xfrm>
          <a:prstGeom prst="rect">
            <a:avLst/>
          </a:prstGeom>
        </p:spPr>
      </p:pic>
      <p:pic>
        <p:nvPicPr>
          <p:cNvPr id="16" name="Picture 1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6050074" y="4357616"/>
            <a:ext cx="3499116" cy="838740"/>
          </a:xfrm>
          <a:prstGeom prst="rect">
            <a:avLst/>
          </a:prstGeom>
        </p:spPr>
      </p:pic>
      <p:pic>
        <p:nvPicPr>
          <p:cNvPr id="17" name="Picture 16"/>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6044545" y="5405652"/>
            <a:ext cx="3553362" cy="851744"/>
          </a:xfrm>
          <a:prstGeom prst="rect">
            <a:avLst/>
          </a:prstGeom>
        </p:spPr>
      </p:pic>
      <p:sp>
        <p:nvSpPr>
          <p:cNvPr id="44" name="Rectangle 43"/>
          <p:cNvSpPr/>
          <p:nvPr/>
        </p:nvSpPr>
        <p:spPr>
          <a:xfrm>
            <a:off x="16117882" y="7398633"/>
            <a:ext cx="4224590" cy="141757"/>
          </a:xfrm>
          <a:prstGeom prst="rect">
            <a:avLst/>
          </a:prstGeom>
          <a:no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200" b="1" dirty="0" smtClean="0">
                <a:solidFill>
                  <a:schemeClr val="tx1"/>
                </a:solidFill>
              </a:rPr>
              <a:t>Tabela5: </a:t>
            </a:r>
            <a:r>
              <a:rPr lang="pt-BR" sz="1200" dirty="0" smtClean="0">
                <a:solidFill>
                  <a:schemeClr val="tx1"/>
                </a:solidFill>
              </a:rPr>
              <a:t>Resultado dos testes com oitenta mil transações.</a:t>
            </a:r>
            <a:endParaRPr lang="pt-BR" sz="700" dirty="0">
              <a:solidFill>
                <a:schemeClr val="tx1"/>
              </a:solidFill>
            </a:endParaRPr>
          </a:p>
        </p:txBody>
      </p:sp>
      <p:sp>
        <p:nvSpPr>
          <p:cNvPr id="45" name="Rectangle 44"/>
          <p:cNvSpPr/>
          <p:nvPr/>
        </p:nvSpPr>
        <p:spPr>
          <a:xfrm>
            <a:off x="16093999" y="6293992"/>
            <a:ext cx="3939637" cy="64530"/>
          </a:xfrm>
          <a:prstGeom prst="rect">
            <a:avLst/>
          </a:prstGeom>
          <a:no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200" b="1" dirty="0" smtClean="0">
                <a:solidFill>
                  <a:schemeClr val="tx1"/>
                </a:solidFill>
              </a:rPr>
              <a:t>Tabela4: </a:t>
            </a:r>
            <a:r>
              <a:rPr lang="pt-BR" sz="1200" dirty="0" smtClean="0">
                <a:solidFill>
                  <a:schemeClr val="tx1"/>
                </a:solidFill>
              </a:rPr>
              <a:t>Resultado dos testes com quarenta mil transações.</a:t>
            </a:r>
            <a:endParaRPr lang="pt-BR" sz="700" dirty="0">
              <a:solidFill>
                <a:schemeClr val="tx1"/>
              </a:solidFill>
            </a:endParaRPr>
          </a:p>
        </p:txBody>
      </p:sp>
      <p:sp>
        <p:nvSpPr>
          <p:cNvPr id="46" name="Rectangle 45"/>
          <p:cNvSpPr/>
          <p:nvPr/>
        </p:nvSpPr>
        <p:spPr>
          <a:xfrm>
            <a:off x="16117882" y="5230276"/>
            <a:ext cx="3767214" cy="71368"/>
          </a:xfrm>
          <a:prstGeom prst="rect">
            <a:avLst/>
          </a:prstGeom>
          <a:noFill/>
          <a:ln w="317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pt-BR" sz="1200" b="1" dirty="0" smtClean="0">
                <a:solidFill>
                  <a:schemeClr val="tx1"/>
                </a:solidFill>
              </a:rPr>
              <a:t>Tabela3: </a:t>
            </a:r>
            <a:r>
              <a:rPr lang="pt-BR" sz="1200" dirty="0" smtClean="0">
                <a:solidFill>
                  <a:schemeClr val="tx1"/>
                </a:solidFill>
              </a:rPr>
              <a:t>Resultado dos testes com vinte mil transações.</a:t>
            </a:r>
            <a:endParaRPr lang="pt-BR" sz="700" dirty="0">
              <a:solidFill>
                <a:schemeClr val="tx1"/>
              </a:solidFill>
            </a:endParaRPr>
          </a:p>
        </p:txBody>
      </p:sp>
      <p:sp>
        <p:nvSpPr>
          <p:cNvPr id="48" name="Rectangle 47"/>
          <p:cNvSpPr/>
          <p:nvPr/>
        </p:nvSpPr>
        <p:spPr>
          <a:xfrm>
            <a:off x="14613916" y="7617874"/>
            <a:ext cx="6429420" cy="94937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pt-BR" sz="1600" dirty="0">
                <a:solidFill>
                  <a:schemeClr val="tx1"/>
                </a:solidFill>
              </a:rPr>
              <a:t>Os resultados </a:t>
            </a:r>
            <a:r>
              <a:rPr lang="pt-BR" sz="1600" dirty="0" smtClean="0">
                <a:solidFill>
                  <a:schemeClr val="tx1"/>
                </a:solidFill>
              </a:rPr>
              <a:t>destacam </a:t>
            </a:r>
            <a:r>
              <a:rPr lang="pt-BR" sz="1600" dirty="0">
                <a:solidFill>
                  <a:schemeClr val="tx1"/>
                </a:solidFill>
              </a:rPr>
              <a:t>a implementação de Ferenc </a:t>
            </a:r>
            <a:r>
              <a:rPr lang="pt-BR" sz="1600" dirty="0" err="1">
                <a:solidFill>
                  <a:schemeClr val="tx1"/>
                </a:solidFill>
              </a:rPr>
              <a:t>Bodon</a:t>
            </a:r>
            <a:r>
              <a:rPr lang="pt-BR" sz="1600" dirty="0">
                <a:solidFill>
                  <a:schemeClr val="tx1"/>
                </a:solidFill>
              </a:rPr>
              <a:t> pelo seu desempenho. Porém, a partir da comparação das regras geradas entre a implementação do Ferenc </a:t>
            </a:r>
            <a:r>
              <a:rPr lang="pt-BR" sz="1600" dirty="0" err="1">
                <a:solidFill>
                  <a:schemeClr val="tx1"/>
                </a:solidFill>
              </a:rPr>
              <a:t>Bodon</a:t>
            </a:r>
            <a:r>
              <a:rPr lang="pt-BR" sz="1600" dirty="0">
                <a:solidFill>
                  <a:schemeClr val="tx1"/>
                </a:solidFill>
              </a:rPr>
              <a:t> e a </a:t>
            </a:r>
            <a:r>
              <a:rPr lang="pt-BR" sz="1600" dirty="0" err="1">
                <a:solidFill>
                  <a:schemeClr val="tx1"/>
                </a:solidFill>
              </a:rPr>
              <a:t>aprioriSQL</a:t>
            </a:r>
            <a:r>
              <a:rPr lang="pt-BR" sz="1600" dirty="0">
                <a:solidFill>
                  <a:schemeClr val="tx1"/>
                </a:solidFill>
              </a:rPr>
              <a:t>, para melhor análise dos resultados, notou-se que algumas regras não </a:t>
            </a:r>
            <a:r>
              <a:rPr lang="pt-BR" sz="1600" dirty="0" smtClean="0">
                <a:solidFill>
                  <a:schemeClr val="tx1"/>
                </a:solidFill>
              </a:rPr>
              <a:t>foram </a:t>
            </a:r>
            <a:r>
              <a:rPr lang="pt-BR" sz="1600" dirty="0">
                <a:solidFill>
                  <a:schemeClr val="tx1"/>
                </a:solidFill>
              </a:rPr>
              <a:t>geradas </a:t>
            </a:r>
            <a:r>
              <a:rPr lang="pt-BR" sz="1600" dirty="0" smtClean="0">
                <a:solidFill>
                  <a:schemeClr val="tx1"/>
                </a:solidFill>
              </a:rPr>
              <a:t>por aquele sistema. </a:t>
            </a:r>
            <a:r>
              <a:rPr lang="pt-BR" sz="1600" dirty="0">
                <a:solidFill>
                  <a:schemeClr val="tx1"/>
                </a:solidFill>
              </a:rPr>
              <a:t>O sistema </a:t>
            </a:r>
            <a:r>
              <a:rPr lang="pt-BR" sz="1600" dirty="0" err="1">
                <a:solidFill>
                  <a:schemeClr val="tx1"/>
                </a:solidFill>
              </a:rPr>
              <a:t>aprioriSQL</a:t>
            </a:r>
            <a:r>
              <a:rPr lang="pt-BR" sz="1600" dirty="0">
                <a:solidFill>
                  <a:schemeClr val="tx1"/>
                </a:solidFill>
              </a:rPr>
              <a:t>, entretanto, </a:t>
            </a:r>
            <a:r>
              <a:rPr lang="pt-BR" sz="1600" dirty="0" smtClean="0">
                <a:solidFill>
                  <a:schemeClr val="tx1"/>
                </a:solidFill>
              </a:rPr>
              <a:t>gerou </a:t>
            </a:r>
            <a:r>
              <a:rPr lang="pt-BR" sz="1600" dirty="0">
                <a:solidFill>
                  <a:schemeClr val="tx1"/>
                </a:solidFill>
              </a:rPr>
              <a:t>todas as </a:t>
            </a:r>
            <a:r>
              <a:rPr lang="pt-BR" sz="1600" dirty="0" smtClean="0">
                <a:solidFill>
                  <a:schemeClr val="tx1"/>
                </a:solidFill>
              </a:rPr>
              <a:t>regras.</a:t>
            </a:r>
          </a:p>
          <a:p>
            <a:pPr algn="just"/>
            <a:r>
              <a:rPr lang="pt-BR" sz="1600" dirty="0">
                <a:solidFill>
                  <a:schemeClr val="tx1"/>
                </a:solidFill>
              </a:rPr>
              <a:t>Para a implementação do sistema foi descartada a versão </a:t>
            </a:r>
            <a:r>
              <a:rPr lang="pt-BR" sz="1600" dirty="0" err="1">
                <a:solidFill>
                  <a:schemeClr val="tx1"/>
                </a:solidFill>
              </a:rPr>
              <a:t>aprioriPHP</a:t>
            </a:r>
            <a:r>
              <a:rPr lang="pt-BR" sz="1600" dirty="0">
                <a:solidFill>
                  <a:schemeClr val="tx1"/>
                </a:solidFill>
              </a:rPr>
              <a:t>, sendo utilizada apenas a </a:t>
            </a:r>
            <a:r>
              <a:rPr lang="pt-BR" sz="1600" dirty="0" err="1">
                <a:solidFill>
                  <a:schemeClr val="tx1"/>
                </a:solidFill>
              </a:rPr>
              <a:t>aprioriSQL</a:t>
            </a:r>
            <a:r>
              <a:rPr lang="pt-BR" sz="1600" dirty="0">
                <a:solidFill>
                  <a:schemeClr val="tx1"/>
                </a:solidFill>
              </a:rPr>
              <a:t>. A entrada do sistema é o suporte mínimo e a </a:t>
            </a:r>
            <a:r>
              <a:rPr lang="pt-BR" sz="1600" dirty="0" smtClean="0">
                <a:solidFill>
                  <a:schemeClr val="tx1"/>
                </a:solidFill>
              </a:rPr>
              <a:t>confiança, e pode facilmente ser adaptado à estrutura básica de um comércio eletrônico. </a:t>
            </a:r>
            <a:r>
              <a:rPr lang="pt-BR" sz="1600" dirty="0">
                <a:solidFill>
                  <a:schemeClr val="tx1"/>
                </a:solidFill>
              </a:rPr>
              <a:t>Futuramente será </a:t>
            </a:r>
            <a:r>
              <a:rPr lang="pt-BR" sz="1600" dirty="0" smtClean="0">
                <a:solidFill>
                  <a:schemeClr val="tx1"/>
                </a:solidFill>
              </a:rPr>
              <a:t>implementada </a:t>
            </a:r>
            <a:r>
              <a:rPr lang="pt-BR" sz="1600" dirty="0">
                <a:solidFill>
                  <a:schemeClr val="tx1"/>
                </a:solidFill>
              </a:rPr>
              <a:t>a possibilidade de realizar as tarefas em outros níveis de granularidade, como categorias de produtos. Isso é especialmente interessante quando não temos regras suficientemente confiáveis no nível de produtos, devido a especificidade.</a:t>
            </a:r>
          </a:p>
        </p:txBody>
      </p:sp>
      <p:sp>
        <p:nvSpPr>
          <p:cNvPr id="49" name="Rectangle 48"/>
          <p:cNvSpPr/>
          <p:nvPr/>
        </p:nvSpPr>
        <p:spPr>
          <a:xfrm>
            <a:off x="15565947" y="10878039"/>
            <a:ext cx="4428000" cy="540000"/>
          </a:xfrm>
          <a:prstGeom prst="rect">
            <a:avLst/>
          </a:prstGeom>
          <a:solidFill>
            <a:srgbClr val="E4E4E4"/>
          </a:solidFill>
          <a:ln w="31750">
            <a:solidFill>
              <a:schemeClr val="tx1"/>
            </a:solidFill>
          </a:ln>
          <a:effectLst>
            <a:outerShdw dist="76200" dir="2700000" algn="tl"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pt-BR" sz="2800" b="1" dirty="0" smtClean="0">
                <a:solidFill>
                  <a:schemeClr val="tx1"/>
                </a:solidFill>
              </a:rPr>
              <a:t>5. Conclusão</a:t>
            </a:r>
            <a:endParaRPr lang="pt-BR" sz="1200" b="1" dirty="0">
              <a:solidFill>
                <a:schemeClr val="tx1"/>
              </a:solidFill>
            </a:endParaRPr>
          </a:p>
        </p:txBody>
      </p:sp>
      <p:sp>
        <p:nvSpPr>
          <p:cNvPr id="50" name="Rectangle 49"/>
          <p:cNvSpPr/>
          <p:nvPr/>
        </p:nvSpPr>
        <p:spPr>
          <a:xfrm>
            <a:off x="14613916" y="11718024"/>
            <a:ext cx="6429420" cy="94937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r>
              <a:rPr lang="pt-BR" sz="1600" dirty="0">
                <a:solidFill>
                  <a:schemeClr val="tx1"/>
                </a:solidFill>
              </a:rPr>
              <a:t>Mineração de dados é uma ciência extremamente importante para lidar com a grande quantidade de dados gerada nos dias de hoje. </a:t>
            </a:r>
            <a:r>
              <a:rPr lang="pt-BR" sz="1600" dirty="0" smtClean="0">
                <a:solidFill>
                  <a:schemeClr val="tx1"/>
                </a:solidFill>
              </a:rPr>
              <a:t>Em </a:t>
            </a:r>
            <a:r>
              <a:rPr lang="pt-BR" sz="1600" dirty="0">
                <a:solidFill>
                  <a:schemeClr val="tx1"/>
                </a:solidFill>
              </a:rPr>
              <a:t>um comércio </a:t>
            </a:r>
            <a:r>
              <a:rPr lang="pt-BR" sz="1600" dirty="0" smtClean="0">
                <a:solidFill>
                  <a:schemeClr val="tx1"/>
                </a:solidFill>
              </a:rPr>
              <a:t>eletrônico</a:t>
            </a:r>
            <a:r>
              <a:rPr lang="pt-BR" sz="1600" dirty="0">
                <a:solidFill>
                  <a:schemeClr val="tx1"/>
                </a:solidFill>
              </a:rPr>
              <a:t>, um sistema </a:t>
            </a:r>
            <a:r>
              <a:rPr lang="pt-BR" sz="1600" dirty="0" err="1">
                <a:solidFill>
                  <a:schemeClr val="tx1"/>
                </a:solidFill>
              </a:rPr>
              <a:t>recomendador</a:t>
            </a:r>
            <a:r>
              <a:rPr lang="pt-BR" sz="1600" dirty="0">
                <a:solidFill>
                  <a:schemeClr val="tx1"/>
                </a:solidFill>
              </a:rPr>
              <a:t> de produtos é uma ferramenta de grande importância para contribuir com o aumento do faturamento</a:t>
            </a:r>
            <a:r>
              <a:rPr lang="pt-BR" sz="1600" dirty="0" smtClean="0">
                <a:solidFill>
                  <a:schemeClr val="tx1"/>
                </a:solidFill>
              </a:rPr>
              <a:t>.</a:t>
            </a:r>
          </a:p>
          <a:p>
            <a:pPr algn="just"/>
            <a:r>
              <a:rPr lang="pt-BR" sz="1600" dirty="0" smtClean="0">
                <a:solidFill>
                  <a:schemeClr val="tx1"/>
                </a:solidFill>
              </a:rPr>
              <a:t>O sistema implementado é de fácil adaptação à estrutura básica de um sistema de comércio eletrônico e suficientemente eficiente. Apesar de ter desempenho inferior a uma das ferramentas comparadas, gerou todas as regras possíveis, e ainda assim seu desempenho </a:t>
            </a:r>
            <a:r>
              <a:rPr lang="pt-BR" sz="1600" smtClean="0">
                <a:solidFill>
                  <a:schemeClr val="tx1"/>
                </a:solidFill>
              </a:rPr>
              <a:t>é satisfatório.</a:t>
            </a:r>
            <a:endParaRPr lang="pt-BR" sz="1600" dirty="0">
              <a:solidFill>
                <a:schemeClr val="tx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6342</TotalTime>
  <Words>1057</Words>
  <Application>Microsoft Office PowerPoint</Application>
  <PresentationFormat>Custom</PresentationFormat>
  <Paragraphs>32</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Times New Roman</vt:lpstr>
      <vt:lpstr>Verdana</vt:lpstr>
      <vt:lpstr>Office Theme</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Som</dc:creator>
  <cp:lastModifiedBy>Som</cp:lastModifiedBy>
  <cp:revision>175</cp:revision>
  <dcterms:created xsi:type="dcterms:W3CDTF">2010-11-08T21:52:47Z</dcterms:created>
  <dcterms:modified xsi:type="dcterms:W3CDTF">2013-11-11T11:35:14Z</dcterms:modified>
</cp:coreProperties>
</file>