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76" r:id="rId4"/>
    <p:sldId id="275" r:id="rId5"/>
    <p:sldId id="277" r:id="rId6"/>
    <p:sldId id="260" r:id="rId7"/>
    <p:sldId id="261" r:id="rId8"/>
    <p:sldId id="262" r:id="rId9"/>
    <p:sldId id="278" r:id="rId10"/>
    <p:sldId id="271" r:id="rId11"/>
    <p:sldId id="280" r:id="rId12"/>
    <p:sldId id="281" r:id="rId13"/>
    <p:sldId id="279" r:id="rId14"/>
    <p:sldId id="283" r:id="rId15"/>
    <p:sldId id="287" r:id="rId16"/>
    <p:sldId id="288" r:id="rId17"/>
    <p:sldId id="286" r:id="rId18"/>
    <p:sldId id="284" r:id="rId19"/>
    <p:sldId id="285" r:id="rId20"/>
    <p:sldId id="282" r:id="rId21"/>
    <p:sldId id="265" r:id="rId22"/>
    <p:sldId id="272" r:id="rId23"/>
    <p:sldId id="273" r:id="rId24"/>
    <p:sldId id="269" r:id="rId25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DB7"/>
    <a:srgbClr val="5D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BCF096-CB79-4CCB-B348-8BA6347FBEF3}">
  <a:tblStyle styleId="{94BCF096-CB79-4CCB-B348-8BA6347FBE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07AEFC2-D5E0-4DE5-A48F-6F5887EF05DD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48" autoAdjust="0"/>
    <p:restoredTop sz="94660"/>
  </p:normalViewPr>
  <p:slideViewPr>
    <p:cSldViewPr snapToGrid="0">
      <p:cViewPr>
        <p:scale>
          <a:sx n="32" d="100"/>
          <a:sy n="32" d="100"/>
        </p:scale>
        <p:origin x="18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540b61ed_0_2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5540b61ed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b2f957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5b2f95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98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88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377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b2f957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5b2f95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4615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69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b2f957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5b2f95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6731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29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41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658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01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540b61e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5540b61ed_0_2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GIFs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ajudar</a:t>
            </a:r>
            <a:r>
              <a:rPr lang="en-US" dirty="0"/>
              <a:t> a sua </a:t>
            </a:r>
            <a:r>
              <a:rPr lang="en-US" dirty="0" err="1"/>
              <a:t>apresentação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b2f957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5b2f95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025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b2f9577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b2f95775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b2f9577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b2f95775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676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b2f9577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b2f95775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026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540b61e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540b61ed_0_2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Adicione uma citação de impacto!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540b61e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5540b61ed_0_2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GIFs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ajudar</a:t>
            </a:r>
            <a:r>
              <a:rPr lang="en-US" dirty="0"/>
              <a:t> a sua </a:t>
            </a:r>
            <a:r>
              <a:rPr lang="en-US" dirty="0" err="1"/>
              <a:t>apresentação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555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0195691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001956910_0_1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212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0195691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001956910_0_1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978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01956910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001956910_0_1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b2f957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5b2f95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0195691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0195691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30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| Verde" type="tx">
  <p:cSld name="TITLE_AND_BODY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00ADBA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">
  <p:cSld name="CUSTOM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/>
        </p:nvSpPr>
        <p:spPr>
          <a:xfrm>
            <a:off x="2856370" y="5027375"/>
            <a:ext cx="9801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56"/>
              </a:buClr>
              <a:buFont typeface="Arial"/>
              <a:buNone/>
            </a:pPr>
            <a:r>
              <a:rPr lang="en-US" sz="14400" b="0" i="0" u="none" strike="noStrike" cap="none">
                <a:solidFill>
                  <a:srgbClr val="00ADBA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rgbClr val="00ADBA"/>
              </a:solidFill>
            </a:endParaRPr>
          </a:p>
        </p:txBody>
      </p:sp>
      <p:sp>
        <p:nvSpPr>
          <p:cNvPr id="78" name="Google Shape;78;p13"/>
          <p:cNvSpPr txBox="1"/>
          <p:nvPr/>
        </p:nvSpPr>
        <p:spPr>
          <a:xfrm rot="10800000">
            <a:off x="18309801" y="7579475"/>
            <a:ext cx="9255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56"/>
              </a:buClr>
              <a:buFont typeface="Arial"/>
              <a:buNone/>
            </a:pPr>
            <a:r>
              <a:rPr lang="en-US" sz="14400" b="0" i="0" u="none" strike="noStrike" cap="none">
                <a:solidFill>
                  <a:srgbClr val="00ADBA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rgbClr val="00ADBA"/>
              </a:solidFill>
            </a:endParaRPr>
          </a:p>
        </p:txBody>
      </p:sp>
      <p:pic>
        <p:nvPicPr>
          <p:cNvPr id="79" name="Google Shape;79;p13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05917" y="12647635"/>
            <a:ext cx="1605000" cy="5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2374325" y="5518700"/>
            <a:ext cx="15230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7200">
                <a:solidFill>
                  <a:srgbClr val="4A4A4A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72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2"/>
          </p:nvPr>
        </p:nvSpPr>
        <p:spPr>
          <a:xfrm>
            <a:off x="1892900" y="9390850"/>
            <a:ext cx="173424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4A4A4A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algn="r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0400" y="-1908200"/>
            <a:ext cx="9386301" cy="93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1355075" y="69125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4000" b="1">
                <a:solidFill>
                  <a:srgbClr val="4A4A4A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4"/>
          </p:nvPr>
        </p:nvSpPr>
        <p:spPr>
          <a:xfrm>
            <a:off x="1837125" y="12700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4A4A4A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-757175" y="92150"/>
            <a:ext cx="29703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r" rtl="0">
              <a:spcBef>
                <a:spcPts val="5900"/>
              </a:spcBef>
              <a:spcAft>
                <a:spcPts val="0"/>
              </a:spcAft>
              <a:buNone/>
              <a:defRPr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(apenas texto) | Verde">
  <p:cSld name="TITLE_AND_BODY_3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00ADBA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3"/>
          </p:nvPr>
        </p:nvSpPr>
        <p:spPr>
          <a:xfrm>
            <a:off x="1989525" y="62631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5950" y="-1215025"/>
            <a:ext cx="7724825" cy="770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(apenas texto) | Roxo">
  <p:cSld name="TITLE_AND_BODY_3_1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783F91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783F9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3"/>
          </p:nvPr>
        </p:nvSpPr>
        <p:spPr>
          <a:xfrm>
            <a:off x="1989525" y="62631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30" name="Google Shape;30;p4" descr="roxo.png"/>
          <p:cNvPicPr preferRelativeResize="0"/>
          <p:nvPr/>
        </p:nvPicPr>
        <p:blipFill rotWithShape="1">
          <a:blip r:embed="rId3">
            <a:alphaModFix/>
          </a:blip>
          <a:srcRect t="99" b="109"/>
          <a:stretch/>
        </p:blipFill>
        <p:spPr>
          <a:xfrm>
            <a:off x="18555950" y="-1215025"/>
            <a:ext cx="7724825" cy="77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(apenas texto) | Roxo 1">
  <p:cSld name="TITLE_AND_BODY_3_1_1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50056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E50056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1989525" y="62631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38" name="Google Shape;38;p5" descr="Prancheta-1@4x.png"/>
          <p:cNvPicPr preferRelativeResize="0"/>
          <p:nvPr/>
        </p:nvPicPr>
        <p:blipFill rotWithShape="1">
          <a:blip r:embed="rId3">
            <a:alphaModFix/>
          </a:blip>
          <a:srcRect l="4052" r="4052"/>
          <a:stretch/>
        </p:blipFill>
        <p:spPr>
          <a:xfrm>
            <a:off x="18555950" y="-1215025"/>
            <a:ext cx="7724826" cy="77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(apenas texto) | Roxo 1 1">
  <p:cSld name="TITLE_AND_BODY_3_1_1_1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41" name="Google Shape;4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21657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22165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3"/>
          </p:nvPr>
        </p:nvSpPr>
        <p:spPr>
          <a:xfrm>
            <a:off x="1989525" y="62631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40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46" name="Google Shape;46;p6" descr="AZUL.png"/>
          <p:cNvPicPr preferRelativeResize="0"/>
          <p:nvPr/>
        </p:nvPicPr>
        <p:blipFill rotWithShape="1">
          <a:blip r:embed="rId3">
            <a:alphaModFix/>
          </a:blip>
          <a:srcRect l="3139" r="3139"/>
          <a:stretch/>
        </p:blipFill>
        <p:spPr>
          <a:xfrm>
            <a:off x="18555950" y="-1215025"/>
            <a:ext cx="7724827" cy="770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| Roxo">
  <p:cSld name="TITLE_AND_BODY_2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03982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783F91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783F9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| Rosa">
  <p:cSld name="TITLE_AND_BODY_2_1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03982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50056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E50056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drão | Azul Escuro">
  <p:cSld name="TITLE_AND_BODY_2_1_1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2400"/>
          </a:p>
        </p:txBody>
      </p:sp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21726" y="12427875"/>
            <a:ext cx="2173550" cy="7633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03982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/>
          <p:nvPr/>
        </p:nvSpPr>
        <p:spPr>
          <a:xfrm>
            <a:off x="1913325" y="861950"/>
            <a:ext cx="11649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21657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221657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_1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1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05917" y="12647635"/>
            <a:ext cx="1605000" cy="5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355075" y="691250"/>
            <a:ext cx="203982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6000">
                <a:solidFill>
                  <a:srgbClr val="666666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4000" b="1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2"/>
          </p:nvPr>
        </p:nvSpPr>
        <p:spPr>
          <a:xfrm>
            <a:off x="1837125" y="127000"/>
            <a:ext cx="140361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5900"/>
              </a:spcBef>
              <a:spcAft>
                <a:spcPts val="0"/>
              </a:spcAft>
              <a:buNone/>
              <a:defRPr sz="360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2pPr>
            <a:lvl3pPr lvl="2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3pPr>
            <a:lvl4pPr lvl="3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4pPr>
            <a:lvl5pPr lvl="4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5pPr>
            <a:lvl6pPr lvl="5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6pPr>
            <a:lvl7pPr lvl="6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7pPr>
            <a:lvl8pPr lvl="7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8pPr>
            <a:lvl9pPr lvl="8" rtl="0">
              <a:spcBef>
                <a:spcPts val="5900"/>
              </a:spcBef>
              <a:spcAft>
                <a:spcPts val="0"/>
              </a:spcAft>
              <a:buNone/>
              <a:defRPr sz="3600"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8625" y="-1215025"/>
            <a:ext cx="6052150" cy="60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/>
        </p:nvSpPr>
        <p:spPr>
          <a:xfrm>
            <a:off x="4979700" y="4659375"/>
            <a:ext cx="3203400" cy="20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DBA"/>
                </a:solidFill>
                <a:latin typeface="Rubik"/>
                <a:ea typeface="Rubik"/>
                <a:cs typeface="Rubik"/>
                <a:sym typeface="Rubik"/>
              </a:rPr>
              <a:t>//</a:t>
            </a:r>
            <a:endParaRPr sz="3600" b="1">
              <a:solidFill>
                <a:srgbClr val="00ADBA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960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6293250" y="6142350"/>
            <a:ext cx="117975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 err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Algoritmo</a:t>
            </a:r>
            <a:r>
              <a:rPr lang="en-US" sz="6000" b="1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 de Recomendação 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928400" y="7573650"/>
            <a:ext cx="145272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pt-BR" sz="36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Usando agrupamento para recomendar produtos</a:t>
            </a:r>
            <a:endParaRPr sz="3600" dirty="0">
              <a:solidFill>
                <a:srgbClr val="FFFFFF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2017324" y="6218550"/>
            <a:ext cx="13106851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Como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escolher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a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quantidade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de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agrupamento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ideal?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8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0E949378-14D9-7C48-A671-D0EE5DD4C5B9}"/>
              </a:ext>
            </a:extLst>
          </p:cNvPr>
          <p:cNvSpPr/>
          <p:nvPr/>
        </p:nvSpPr>
        <p:spPr>
          <a:xfrm>
            <a:off x="17964892" y="5446670"/>
            <a:ext cx="4329051" cy="2966676"/>
          </a:xfrm>
          <a:prstGeom prst="roundRect">
            <a:avLst/>
          </a:prstGeom>
          <a:solidFill>
            <a:srgbClr val="549DB7"/>
          </a:solidFill>
          <a:ln>
            <a:noFill/>
          </a:ln>
          <a:effectLst>
            <a:outerShdw blurRad="1041400" dist="292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Soma dos </a:t>
            </a:r>
            <a:r>
              <a:rPr lang="en-US" dirty="0" err="1"/>
              <a:t>quadrados</a:t>
            </a:r>
            <a:r>
              <a:rPr lang="en-US" dirty="0"/>
              <a:t> das </a:t>
            </a:r>
            <a:r>
              <a:rPr lang="en-US" dirty="0" err="1"/>
              <a:t>diferenças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cxnSp>
        <p:nvCxnSpPr>
          <p:cNvPr id="86" name="Conector de Seta Reta 85">
            <a:extLst>
              <a:ext uri="{FF2B5EF4-FFF2-40B4-BE49-F238E27FC236}">
                <a16:creationId xmlns:a16="http://schemas.microsoft.com/office/drawing/2014/main" id="{17730FEB-1A44-A740-A6F6-8121984F8795}"/>
              </a:ext>
            </a:extLst>
          </p:cNvPr>
          <p:cNvCxnSpPr>
            <a:cxnSpLocks/>
          </p:cNvCxnSpPr>
          <p:nvPr/>
        </p:nvCxnSpPr>
        <p:spPr>
          <a:xfrm>
            <a:off x="6403870" y="12343324"/>
            <a:ext cx="1149096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8EF6FD69-64F4-1B40-B308-15B6969431B3}"/>
              </a:ext>
            </a:extLst>
          </p:cNvPr>
          <p:cNvCxnSpPr>
            <a:cxnSpLocks/>
          </p:cNvCxnSpPr>
          <p:nvPr/>
        </p:nvCxnSpPr>
        <p:spPr>
          <a:xfrm flipH="1" flipV="1">
            <a:off x="6266710" y="2887893"/>
            <a:ext cx="152400" cy="947067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F80752B-70D6-2643-8FA9-A258D64F0055}"/>
                  </a:ext>
                </a:extLst>
              </p:cNvPr>
              <p:cNvSpPr txBox="1"/>
              <p:nvPr/>
            </p:nvSpPr>
            <p:spPr>
              <a:xfrm>
                <a:off x="18592800" y="5959646"/>
                <a:ext cx="3483429" cy="1940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sz="4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BR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pt-BR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pt-BR" sz="4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sz="4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4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pt-BR" sz="4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F80752B-70D6-2643-8FA9-A258D64F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2800" y="5959646"/>
                <a:ext cx="3483429" cy="1940724"/>
              </a:xfrm>
              <a:prstGeom prst="rect">
                <a:avLst/>
              </a:prstGeom>
              <a:blipFill>
                <a:blip r:embed="rId3"/>
                <a:stretch>
                  <a:fillRect l="-55474" t="-112338" r="-1825" b="-1701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8E9E18C-F0B2-9743-98BD-A1CDE4C40C82}"/>
              </a:ext>
            </a:extLst>
          </p:cNvPr>
          <p:cNvCxnSpPr>
            <a:cxnSpLocks/>
            <a:endCxn id="137" idx="1"/>
          </p:cNvCxnSpPr>
          <p:nvPr/>
        </p:nvCxnSpPr>
        <p:spPr>
          <a:xfrm>
            <a:off x="10717619" y="7663039"/>
            <a:ext cx="2856430" cy="1858038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ector Reto 180">
            <a:extLst>
              <a:ext uri="{FF2B5EF4-FFF2-40B4-BE49-F238E27FC236}">
                <a16:creationId xmlns:a16="http://schemas.microsoft.com/office/drawing/2014/main" id="{39C74515-41AF-0E45-A531-6988EF030E8D}"/>
              </a:ext>
            </a:extLst>
          </p:cNvPr>
          <p:cNvCxnSpPr>
            <a:cxnSpLocks/>
            <a:endCxn id="142" idx="0"/>
          </p:cNvCxnSpPr>
          <p:nvPr/>
        </p:nvCxnSpPr>
        <p:spPr>
          <a:xfrm>
            <a:off x="10754422" y="7674546"/>
            <a:ext cx="2851709" cy="3624318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to 181">
            <a:extLst>
              <a:ext uri="{FF2B5EF4-FFF2-40B4-BE49-F238E27FC236}">
                <a16:creationId xmlns:a16="http://schemas.microsoft.com/office/drawing/2014/main" id="{3C1E772D-7FE8-414D-B19A-E253D1D305F7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10750878" y="7674546"/>
            <a:ext cx="866225" cy="3060477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Reto 182">
            <a:extLst>
              <a:ext uri="{FF2B5EF4-FFF2-40B4-BE49-F238E27FC236}">
                <a16:creationId xmlns:a16="http://schemas.microsoft.com/office/drawing/2014/main" id="{4B73F5C1-0216-9640-96C1-62D2EAC94605}"/>
              </a:ext>
            </a:extLst>
          </p:cNvPr>
          <p:cNvCxnSpPr>
            <a:cxnSpLocks/>
            <a:endCxn id="139" idx="7"/>
          </p:cNvCxnSpPr>
          <p:nvPr/>
        </p:nvCxnSpPr>
        <p:spPr>
          <a:xfrm flipH="1">
            <a:off x="10059828" y="7674546"/>
            <a:ext cx="656020" cy="395795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Reto 183">
            <a:extLst>
              <a:ext uri="{FF2B5EF4-FFF2-40B4-BE49-F238E27FC236}">
                <a16:creationId xmlns:a16="http://schemas.microsoft.com/office/drawing/2014/main" id="{87D63924-E844-0647-AC95-A2C5D063308F}"/>
              </a:ext>
            </a:extLst>
          </p:cNvPr>
          <p:cNvCxnSpPr>
            <a:cxnSpLocks/>
            <a:endCxn id="143" idx="7"/>
          </p:cNvCxnSpPr>
          <p:nvPr/>
        </p:nvCxnSpPr>
        <p:spPr>
          <a:xfrm flipH="1">
            <a:off x="8482127" y="7701391"/>
            <a:ext cx="2233721" cy="166664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ector Reto 184">
            <a:extLst>
              <a:ext uri="{FF2B5EF4-FFF2-40B4-BE49-F238E27FC236}">
                <a16:creationId xmlns:a16="http://schemas.microsoft.com/office/drawing/2014/main" id="{364714AD-D0A9-8348-85E6-C52FA6362EEA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>
            <a:off x="10376981" y="7701391"/>
            <a:ext cx="317152" cy="121663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Reto 188">
            <a:extLst>
              <a:ext uri="{FF2B5EF4-FFF2-40B4-BE49-F238E27FC236}">
                <a16:creationId xmlns:a16="http://schemas.microsoft.com/office/drawing/2014/main" id="{4EDBF27A-4AC3-B745-9A13-F14ADC8B918D}"/>
              </a:ext>
            </a:extLst>
          </p:cNvPr>
          <p:cNvCxnSpPr>
            <a:cxnSpLocks/>
            <a:endCxn id="140" idx="6"/>
          </p:cNvCxnSpPr>
          <p:nvPr/>
        </p:nvCxnSpPr>
        <p:spPr>
          <a:xfrm flipH="1">
            <a:off x="9206105" y="7700996"/>
            <a:ext cx="1509744" cy="27747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ector Reto 189">
            <a:extLst>
              <a:ext uri="{FF2B5EF4-FFF2-40B4-BE49-F238E27FC236}">
                <a16:creationId xmlns:a16="http://schemas.microsoft.com/office/drawing/2014/main" id="{5B622D07-5F2F-874D-A184-F22FD756A652}"/>
              </a:ext>
            </a:extLst>
          </p:cNvPr>
          <p:cNvCxnSpPr>
            <a:cxnSpLocks/>
            <a:endCxn id="131" idx="6"/>
          </p:cNvCxnSpPr>
          <p:nvPr/>
        </p:nvCxnSpPr>
        <p:spPr>
          <a:xfrm flipH="1" flipV="1">
            <a:off x="7884731" y="7328389"/>
            <a:ext cx="2866147" cy="350653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to 190">
            <a:extLst>
              <a:ext uri="{FF2B5EF4-FFF2-40B4-BE49-F238E27FC236}">
                <a16:creationId xmlns:a16="http://schemas.microsoft.com/office/drawing/2014/main" id="{C9A3DDF6-91A3-7644-A4E5-4823D0EA4E0D}"/>
              </a:ext>
            </a:extLst>
          </p:cNvPr>
          <p:cNvCxnSpPr>
            <a:cxnSpLocks/>
            <a:endCxn id="132" idx="5"/>
          </p:cNvCxnSpPr>
          <p:nvPr/>
        </p:nvCxnSpPr>
        <p:spPr>
          <a:xfrm flipH="1" flipV="1">
            <a:off x="7897135" y="5223883"/>
            <a:ext cx="2796998" cy="2458166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to 191">
            <a:extLst>
              <a:ext uri="{FF2B5EF4-FFF2-40B4-BE49-F238E27FC236}">
                <a16:creationId xmlns:a16="http://schemas.microsoft.com/office/drawing/2014/main" id="{8E0488E3-57A5-4A40-A0FE-2A4E34CFC5C7}"/>
              </a:ext>
            </a:extLst>
          </p:cNvPr>
          <p:cNvCxnSpPr>
            <a:cxnSpLocks/>
            <a:endCxn id="126" idx="5"/>
          </p:cNvCxnSpPr>
          <p:nvPr/>
        </p:nvCxnSpPr>
        <p:spPr>
          <a:xfrm flipH="1" flipV="1">
            <a:off x="9740851" y="4536342"/>
            <a:ext cx="944686" cy="319026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to 192">
            <a:extLst>
              <a:ext uri="{FF2B5EF4-FFF2-40B4-BE49-F238E27FC236}">
                <a16:creationId xmlns:a16="http://schemas.microsoft.com/office/drawing/2014/main" id="{7FEC20CD-8F99-2843-88C9-4E00533374EB}"/>
              </a:ext>
            </a:extLst>
          </p:cNvPr>
          <p:cNvCxnSpPr>
            <a:cxnSpLocks/>
            <a:endCxn id="141" idx="4"/>
          </p:cNvCxnSpPr>
          <p:nvPr/>
        </p:nvCxnSpPr>
        <p:spPr>
          <a:xfrm flipV="1">
            <a:off x="10694133" y="3852581"/>
            <a:ext cx="693763" cy="3829468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 Reto 193">
            <a:extLst>
              <a:ext uri="{FF2B5EF4-FFF2-40B4-BE49-F238E27FC236}">
                <a16:creationId xmlns:a16="http://schemas.microsoft.com/office/drawing/2014/main" id="{0DC06AC6-9245-F84C-BE10-95DB1D6730F0}"/>
              </a:ext>
            </a:extLst>
          </p:cNvPr>
          <p:cNvCxnSpPr>
            <a:cxnSpLocks/>
            <a:endCxn id="134" idx="4"/>
          </p:cNvCxnSpPr>
          <p:nvPr/>
        </p:nvCxnSpPr>
        <p:spPr>
          <a:xfrm flipH="1" flipV="1">
            <a:off x="10650465" y="5985717"/>
            <a:ext cx="30752" cy="167359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to 194">
            <a:extLst>
              <a:ext uri="{FF2B5EF4-FFF2-40B4-BE49-F238E27FC236}">
                <a16:creationId xmlns:a16="http://schemas.microsoft.com/office/drawing/2014/main" id="{AF7F4859-AE5E-BF45-B782-0A7CDBBC83C6}"/>
              </a:ext>
            </a:extLst>
          </p:cNvPr>
          <p:cNvCxnSpPr>
            <a:cxnSpLocks/>
            <a:endCxn id="180" idx="3"/>
          </p:cNvCxnSpPr>
          <p:nvPr/>
        </p:nvCxnSpPr>
        <p:spPr>
          <a:xfrm flipV="1">
            <a:off x="10739334" y="5046961"/>
            <a:ext cx="2018248" cy="2635088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Reto 195">
            <a:extLst>
              <a:ext uri="{FF2B5EF4-FFF2-40B4-BE49-F238E27FC236}">
                <a16:creationId xmlns:a16="http://schemas.microsoft.com/office/drawing/2014/main" id="{A222F111-B674-FC4F-B083-2423BA857F83}"/>
              </a:ext>
            </a:extLst>
          </p:cNvPr>
          <p:cNvCxnSpPr>
            <a:cxnSpLocks/>
            <a:endCxn id="122" idx="2"/>
          </p:cNvCxnSpPr>
          <p:nvPr/>
        </p:nvCxnSpPr>
        <p:spPr>
          <a:xfrm flipV="1">
            <a:off x="10695903" y="5931405"/>
            <a:ext cx="3252201" cy="1750644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ector Reto 197">
            <a:extLst>
              <a:ext uri="{FF2B5EF4-FFF2-40B4-BE49-F238E27FC236}">
                <a16:creationId xmlns:a16="http://schemas.microsoft.com/office/drawing/2014/main" id="{9FF9F24C-1652-A84D-BC84-9B6C26548221}"/>
              </a:ext>
            </a:extLst>
          </p:cNvPr>
          <p:cNvCxnSpPr>
            <a:cxnSpLocks/>
            <a:endCxn id="130" idx="2"/>
          </p:cNvCxnSpPr>
          <p:nvPr/>
        </p:nvCxnSpPr>
        <p:spPr>
          <a:xfrm flipV="1">
            <a:off x="10709346" y="7482421"/>
            <a:ext cx="2965309" cy="20765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Reto 200">
            <a:extLst>
              <a:ext uri="{FF2B5EF4-FFF2-40B4-BE49-F238E27FC236}">
                <a16:creationId xmlns:a16="http://schemas.microsoft.com/office/drawing/2014/main" id="{47D3C636-61AE-F541-B9CA-4107AB8D9233}"/>
              </a:ext>
            </a:extLst>
          </p:cNvPr>
          <p:cNvCxnSpPr>
            <a:cxnSpLocks/>
            <a:endCxn id="127" idx="1"/>
          </p:cNvCxnSpPr>
          <p:nvPr/>
        </p:nvCxnSpPr>
        <p:spPr>
          <a:xfrm>
            <a:off x="10737093" y="7671269"/>
            <a:ext cx="1398839" cy="46984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ultiplicar 3">
            <a:extLst>
              <a:ext uri="{FF2B5EF4-FFF2-40B4-BE49-F238E27FC236}">
                <a16:creationId xmlns:a16="http://schemas.microsoft.com/office/drawing/2014/main" id="{E41F703C-6514-C84D-AB25-2A328998EFD7}"/>
              </a:ext>
            </a:extLst>
          </p:cNvPr>
          <p:cNvSpPr/>
          <p:nvPr/>
        </p:nvSpPr>
        <p:spPr>
          <a:xfrm>
            <a:off x="10420151" y="7298465"/>
            <a:ext cx="664837" cy="760368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328977C3-112D-0D48-B4A8-7BD3A9C385D5}"/>
              </a:ext>
            </a:extLst>
          </p:cNvPr>
          <p:cNvSpPr/>
          <p:nvPr/>
        </p:nvSpPr>
        <p:spPr>
          <a:xfrm>
            <a:off x="7040841" y="3113065"/>
            <a:ext cx="8088294" cy="902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EADDBDE-BB42-9042-9BFF-8A73E3A24DE1}"/>
              </a:ext>
            </a:extLst>
          </p:cNvPr>
          <p:cNvSpPr/>
          <p:nvPr/>
        </p:nvSpPr>
        <p:spPr>
          <a:xfrm>
            <a:off x="13948104" y="5788023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6737FBD-4878-A744-A7EE-BA0A5B4640A0}"/>
              </a:ext>
            </a:extLst>
          </p:cNvPr>
          <p:cNvSpPr/>
          <p:nvPr/>
        </p:nvSpPr>
        <p:spPr>
          <a:xfrm>
            <a:off x="11457614" y="10735023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C5A9E70-833F-F743-AA8F-8FB1782C80F7}"/>
              </a:ext>
            </a:extLst>
          </p:cNvPr>
          <p:cNvSpPr/>
          <p:nvPr/>
        </p:nvSpPr>
        <p:spPr>
          <a:xfrm>
            <a:off x="10217492" y="8918021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39765D4-1A67-514A-A2AC-678F3A5EBD29}"/>
              </a:ext>
            </a:extLst>
          </p:cNvPr>
          <p:cNvSpPr/>
          <p:nvPr/>
        </p:nvSpPr>
        <p:spPr>
          <a:xfrm>
            <a:off x="9468587" y="4291574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CAF66E3-3B04-3743-BF3B-C3476A868A7E}"/>
              </a:ext>
            </a:extLst>
          </p:cNvPr>
          <p:cNvSpPr/>
          <p:nvPr/>
        </p:nvSpPr>
        <p:spPr>
          <a:xfrm>
            <a:off x="12089219" y="8099114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85DAA0B-66A0-3F49-81A9-574E1F319F90}"/>
              </a:ext>
            </a:extLst>
          </p:cNvPr>
          <p:cNvSpPr/>
          <p:nvPr/>
        </p:nvSpPr>
        <p:spPr>
          <a:xfrm>
            <a:off x="13674655" y="7339039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40257DE-CE2C-9C4D-AF5F-94CF6B374098}"/>
              </a:ext>
            </a:extLst>
          </p:cNvPr>
          <p:cNvSpPr/>
          <p:nvPr/>
        </p:nvSpPr>
        <p:spPr>
          <a:xfrm>
            <a:off x="7565754" y="7185007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A58F42D-BC73-B545-BA8A-57383C3D6EF3}"/>
              </a:ext>
            </a:extLst>
          </p:cNvPr>
          <p:cNvSpPr/>
          <p:nvPr/>
        </p:nvSpPr>
        <p:spPr>
          <a:xfrm>
            <a:off x="7624871" y="4979115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E50FC23-0949-344B-B266-E80ED3D15EA1}"/>
              </a:ext>
            </a:extLst>
          </p:cNvPr>
          <p:cNvSpPr/>
          <p:nvPr/>
        </p:nvSpPr>
        <p:spPr>
          <a:xfrm>
            <a:off x="10490976" y="5698954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1C247D7-E373-0D4C-B792-FB8AB45EAC6E}"/>
              </a:ext>
            </a:extLst>
          </p:cNvPr>
          <p:cNvSpPr/>
          <p:nvPr/>
        </p:nvSpPr>
        <p:spPr>
          <a:xfrm>
            <a:off x="13527336" y="9479082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8DEF3AE-114C-8848-9F0C-96B2AF152446}"/>
              </a:ext>
            </a:extLst>
          </p:cNvPr>
          <p:cNvSpPr/>
          <p:nvPr/>
        </p:nvSpPr>
        <p:spPr>
          <a:xfrm>
            <a:off x="9787564" y="11590503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D120624-9FA5-FF41-8598-C3EF19095117}"/>
              </a:ext>
            </a:extLst>
          </p:cNvPr>
          <p:cNvSpPr/>
          <p:nvPr/>
        </p:nvSpPr>
        <p:spPr>
          <a:xfrm>
            <a:off x="8887128" y="7835086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8904B03-35E9-3640-A1A9-999377DEE60B}"/>
              </a:ext>
            </a:extLst>
          </p:cNvPr>
          <p:cNvSpPr/>
          <p:nvPr/>
        </p:nvSpPr>
        <p:spPr>
          <a:xfrm>
            <a:off x="11228407" y="3565818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DB149BF3-F359-CF46-81BD-C4D68D8A9964}"/>
              </a:ext>
            </a:extLst>
          </p:cNvPr>
          <p:cNvSpPr/>
          <p:nvPr/>
        </p:nvSpPr>
        <p:spPr>
          <a:xfrm>
            <a:off x="13446642" y="11298864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F589967-7D39-2849-8A50-844573308D2E}"/>
              </a:ext>
            </a:extLst>
          </p:cNvPr>
          <p:cNvSpPr/>
          <p:nvPr/>
        </p:nvSpPr>
        <p:spPr>
          <a:xfrm>
            <a:off x="8209863" y="9326045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46FB5141-7693-2045-A4D8-84C07D3EEA40}"/>
              </a:ext>
            </a:extLst>
          </p:cNvPr>
          <p:cNvSpPr/>
          <p:nvPr/>
        </p:nvSpPr>
        <p:spPr>
          <a:xfrm>
            <a:off x="12710869" y="4802193"/>
            <a:ext cx="318977" cy="2867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2C223093-8B70-054D-966B-9E2ACEB8E28A}"/>
              </a:ext>
            </a:extLst>
          </p:cNvPr>
          <p:cNvSpPr/>
          <p:nvPr/>
        </p:nvSpPr>
        <p:spPr>
          <a:xfrm>
            <a:off x="7624871" y="4975319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BB74A41A-DD80-0841-9D57-0B9ED0DBE889}"/>
              </a:ext>
            </a:extLst>
          </p:cNvPr>
          <p:cNvSpPr/>
          <p:nvPr/>
        </p:nvSpPr>
        <p:spPr>
          <a:xfrm>
            <a:off x="9492895" y="4291094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5F970472-B594-5343-AB71-E2BEFD24A84E}"/>
              </a:ext>
            </a:extLst>
          </p:cNvPr>
          <p:cNvSpPr/>
          <p:nvPr/>
        </p:nvSpPr>
        <p:spPr>
          <a:xfrm>
            <a:off x="10484013" y="5698954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BCCA82A2-8867-2440-B7FD-6AC0FE48E867}"/>
              </a:ext>
            </a:extLst>
          </p:cNvPr>
          <p:cNvSpPr/>
          <p:nvPr/>
        </p:nvSpPr>
        <p:spPr>
          <a:xfrm>
            <a:off x="11228406" y="3565817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21F63AD2-E06B-C140-9168-527BDBE7DE50}"/>
              </a:ext>
            </a:extLst>
          </p:cNvPr>
          <p:cNvSpPr/>
          <p:nvPr/>
        </p:nvSpPr>
        <p:spPr>
          <a:xfrm>
            <a:off x="12710869" y="4809812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949918F-33DA-4046-A4A0-F39E6FAF84B7}"/>
              </a:ext>
            </a:extLst>
          </p:cNvPr>
          <p:cNvSpPr/>
          <p:nvPr/>
        </p:nvSpPr>
        <p:spPr>
          <a:xfrm>
            <a:off x="13956765" y="5801596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2B2D672D-B7B3-B041-B5CE-2FCC6E7BC9AB}"/>
              </a:ext>
            </a:extLst>
          </p:cNvPr>
          <p:cNvSpPr/>
          <p:nvPr/>
        </p:nvSpPr>
        <p:spPr>
          <a:xfrm>
            <a:off x="13674655" y="7339039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D5ACC679-B2CE-F742-A1C9-9DD54D763BD3}"/>
              </a:ext>
            </a:extLst>
          </p:cNvPr>
          <p:cNvSpPr/>
          <p:nvPr/>
        </p:nvSpPr>
        <p:spPr>
          <a:xfrm>
            <a:off x="7565754" y="7185007"/>
            <a:ext cx="318977" cy="28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8B2CCB5B-5AD5-AD47-9FEC-6362347C1A17}"/>
              </a:ext>
            </a:extLst>
          </p:cNvPr>
          <p:cNvCxnSpPr>
            <a:endCxn id="210" idx="4"/>
          </p:cNvCxnSpPr>
          <p:nvPr/>
        </p:nvCxnSpPr>
        <p:spPr>
          <a:xfrm flipV="1">
            <a:off x="11104093" y="3852580"/>
            <a:ext cx="283802" cy="232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ector Reto 216">
            <a:extLst>
              <a:ext uri="{FF2B5EF4-FFF2-40B4-BE49-F238E27FC236}">
                <a16:creationId xmlns:a16="http://schemas.microsoft.com/office/drawing/2014/main" id="{55ACCE1C-66B7-9A40-980A-D718ECFFDDBF}"/>
              </a:ext>
            </a:extLst>
          </p:cNvPr>
          <p:cNvCxnSpPr>
            <a:cxnSpLocks/>
            <a:endCxn id="211" idx="3"/>
          </p:cNvCxnSpPr>
          <p:nvPr/>
        </p:nvCxnSpPr>
        <p:spPr>
          <a:xfrm flipV="1">
            <a:off x="11102090" y="5054580"/>
            <a:ext cx="1655492" cy="1204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 Reto 219">
            <a:extLst>
              <a:ext uri="{FF2B5EF4-FFF2-40B4-BE49-F238E27FC236}">
                <a16:creationId xmlns:a16="http://schemas.microsoft.com/office/drawing/2014/main" id="{32308C2A-01F9-A24B-8527-3A4FE4CD2BA8}"/>
              </a:ext>
            </a:extLst>
          </p:cNvPr>
          <p:cNvCxnSpPr>
            <a:cxnSpLocks/>
            <a:endCxn id="212" idx="2"/>
          </p:cNvCxnSpPr>
          <p:nvPr/>
        </p:nvCxnSpPr>
        <p:spPr>
          <a:xfrm flipV="1">
            <a:off x="11109053" y="5944978"/>
            <a:ext cx="2847712" cy="306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ector Reto 222">
            <a:extLst>
              <a:ext uri="{FF2B5EF4-FFF2-40B4-BE49-F238E27FC236}">
                <a16:creationId xmlns:a16="http://schemas.microsoft.com/office/drawing/2014/main" id="{BFCBE57A-B95A-6348-BDAB-3B51272F91CF}"/>
              </a:ext>
            </a:extLst>
          </p:cNvPr>
          <p:cNvCxnSpPr>
            <a:cxnSpLocks/>
            <a:endCxn id="213" idx="1"/>
          </p:cNvCxnSpPr>
          <p:nvPr/>
        </p:nvCxnSpPr>
        <p:spPr>
          <a:xfrm>
            <a:off x="11178345" y="6274395"/>
            <a:ext cx="2543023" cy="1106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Conector Reto 225">
            <a:extLst>
              <a:ext uri="{FF2B5EF4-FFF2-40B4-BE49-F238E27FC236}">
                <a16:creationId xmlns:a16="http://schemas.microsoft.com/office/drawing/2014/main" id="{1BDFC915-FA51-6942-8EE4-E2E2FB840268}"/>
              </a:ext>
            </a:extLst>
          </p:cNvPr>
          <p:cNvCxnSpPr>
            <a:cxnSpLocks/>
            <a:endCxn id="214" idx="7"/>
          </p:cNvCxnSpPr>
          <p:nvPr/>
        </p:nvCxnSpPr>
        <p:spPr>
          <a:xfrm flipH="1">
            <a:off x="7838018" y="6251025"/>
            <a:ext cx="3246970" cy="975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Conector Reto 228">
            <a:extLst>
              <a:ext uri="{FF2B5EF4-FFF2-40B4-BE49-F238E27FC236}">
                <a16:creationId xmlns:a16="http://schemas.microsoft.com/office/drawing/2014/main" id="{7C4EA2AE-BFAD-7E47-BA56-652E46FAE50F}"/>
              </a:ext>
            </a:extLst>
          </p:cNvPr>
          <p:cNvCxnSpPr>
            <a:cxnSpLocks/>
          </p:cNvCxnSpPr>
          <p:nvPr/>
        </p:nvCxnSpPr>
        <p:spPr>
          <a:xfrm flipH="1" flipV="1">
            <a:off x="7943848" y="5148379"/>
            <a:ext cx="3275821" cy="1125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ector Reto 231">
            <a:extLst>
              <a:ext uri="{FF2B5EF4-FFF2-40B4-BE49-F238E27FC236}">
                <a16:creationId xmlns:a16="http://schemas.microsoft.com/office/drawing/2014/main" id="{8C77682E-6691-D74F-B2DD-2BAA5DD0D0C6}"/>
              </a:ext>
            </a:extLst>
          </p:cNvPr>
          <p:cNvCxnSpPr>
            <a:cxnSpLocks/>
          </p:cNvCxnSpPr>
          <p:nvPr/>
        </p:nvCxnSpPr>
        <p:spPr>
          <a:xfrm flipH="1" flipV="1">
            <a:off x="9749986" y="4533335"/>
            <a:ext cx="1371022" cy="1635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ector Reto 234">
            <a:extLst>
              <a:ext uri="{FF2B5EF4-FFF2-40B4-BE49-F238E27FC236}">
                <a16:creationId xmlns:a16="http://schemas.microsoft.com/office/drawing/2014/main" id="{F0CF9F75-2C00-234A-9455-FC2D8207F7C1}"/>
              </a:ext>
            </a:extLst>
          </p:cNvPr>
          <p:cNvCxnSpPr>
            <a:cxnSpLocks/>
          </p:cNvCxnSpPr>
          <p:nvPr/>
        </p:nvCxnSpPr>
        <p:spPr>
          <a:xfrm flipH="1" flipV="1">
            <a:off x="10750878" y="5908893"/>
            <a:ext cx="413561" cy="2792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Multiplicar 205">
            <a:extLst>
              <a:ext uri="{FF2B5EF4-FFF2-40B4-BE49-F238E27FC236}">
                <a16:creationId xmlns:a16="http://schemas.microsoft.com/office/drawing/2014/main" id="{C4E047C8-E194-3044-9F67-87D6FB02F901}"/>
              </a:ext>
            </a:extLst>
          </p:cNvPr>
          <p:cNvSpPr/>
          <p:nvPr/>
        </p:nvSpPr>
        <p:spPr>
          <a:xfrm>
            <a:off x="10754481" y="5847583"/>
            <a:ext cx="664837" cy="760368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8" name="Conector Reto 237">
            <a:extLst>
              <a:ext uri="{FF2B5EF4-FFF2-40B4-BE49-F238E27FC236}">
                <a16:creationId xmlns:a16="http://schemas.microsoft.com/office/drawing/2014/main" id="{3C54E73E-AE78-3447-A457-199DC8E2755F}"/>
              </a:ext>
            </a:extLst>
          </p:cNvPr>
          <p:cNvCxnSpPr>
            <a:cxnSpLocks/>
            <a:endCxn id="140" idx="5"/>
          </p:cNvCxnSpPr>
          <p:nvPr/>
        </p:nvCxnSpPr>
        <p:spPr>
          <a:xfrm flipH="1" flipV="1">
            <a:off x="9159392" y="8079854"/>
            <a:ext cx="1816090" cy="168599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>
            <a:extLst>
              <a:ext uri="{FF2B5EF4-FFF2-40B4-BE49-F238E27FC236}">
                <a16:creationId xmlns:a16="http://schemas.microsoft.com/office/drawing/2014/main" id="{83185425-AC14-294A-BFE5-7F6E439155C7}"/>
              </a:ext>
            </a:extLst>
          </p:cNvPr>
          <p:cNvCxnSpPr>
            <a:cxnSpLocks/>
            <a:endCxn id="127" idx="4"/>
          </p:cNvCxnSpPr>
          <p:nvPr/>
        </p:nvCxnSpPr>
        <p:spPr>
          <a:xfrm flipV="1">
            <a:off x="10954529" y="8385877"/>
            <a:ext cx="1294179" cy="133998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to 244">
            <a:extLst>
              <a:ext uri="{FF2B5EF4-FFF2-40B4-BE49-F238E27FC236}">
                <a16:creationId xmlns:a16="http://schemas.microsoft.com/office/drawing/2014/main" id="{8EF559CA-4295-8A44-BF59-0AB27BB883FD}"/>
              </a:ext>
            </a:extLst>
          </p:cNvPr>
          <p:cNvCxnSpPr>
            <a:cxnSpLocks/>
            <a:endCxn id="137" idx="2"/>
          </p:cNvCxnSpPr>
          <p:nvPr/>
        </p:nvCxnSpPr>
        <p:spPr>
          <a:xfrm flipV="1">
            <a:off x="10987026" y="9622464"/>
            <a:ext cx="2540310" cy="9786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ector Reto 247">
            <a:extLst>
              <a:ext uri="{FF2B5EF4-FFF2-40B4-BE49-F238E27FC236}">
                <a16:creationId xmlns:a16="http://schemas.microsoft.com/office/drawing/2014/main" id="{5DFB8713-7BAF-0247-AC00-C89282F0E747}"/>
              </a:ext>
            </a:extLst>
          </p:cNvPr>
          <p:cNvCxnSpPr>
            <a:cxnSpLocks/>
            <a:endCxn id="142" idx="1"/>
          </p:cNvCxnSpPr>
          <p:nvPr/>
        </p:nvCxnSpPr>
        <p:spPr>
          <a:xfrm>
            <a:off x="10904280" y="9720329"/>
            <a:ext cx="2589075" cy="162053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ector Reto 251">
            <a:extLst>
              <a:ext uri="{FF2B5EF4-FFF2-40B4-BE49-F238E27FC236}">
                <a16:creationId xmlns:a16="http://schemas.microsoft.com/office/drawing/2014/main" id="{647FA676-C234-A04D-925B-ED5E97B5D553}"/>
              </a:ext>
            </a:extLst>
          </p:cNvPr>
          <p:cNvCxnSpPr>
            <a:cxnSpLocks/>
            <a:endCxn id="139" idx="0"/>
          </p:cNvCxnSpPr>
          <p:nvPr/>
        </p:nvCxnSpPr>
        <p:spPr>
          <a:xfrm flipH="1">
            <a:off x="9947053" y="9693462"/>
            <a:ext cx="1038445" cy="18970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ector Reto 254">
            <a:extLst>
              <a:ext uri="{FF2B5EF4-FFF2-40B4-BE49-F238E27FC236}">
                <a16:creationId xmlns:a16="http://schemas.microsoft.com/office/drawing/2014/main" id="{CC6D8420-DD4F-4C4D-B63F-E929103C9BC1}"/>
              </a:ext>
            </a:extLst>
          </p:cNvPr>
          <p:cNvCxnSpPr>
            <a:cxnSpLocks/>
            <a:endCxn id="143" idx="6"/>
          </p:cNvCxnSpPr>
          <p:nvPr/>
        </p:nvCxnSpPr>
        <p:spPr>
          <a:xfrm flipH="1" flipV="1">
            <a:off x="8528840" y="9469427"/>
            <a:ext cx="2423047" cy="26793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ector Reto 257">
            <a:extLst>
              <a:ext uri="{FF2B5EF4-FFF2-40B4-BE49-F238E27FC236}">
                <a16:creationId xmlns:a16="http://schemas.microsoft.com/office/drawing/2014/main" id="{2CDB4BA0-1587-2D4E-908A-7521CEFFE0F4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10975482" y="9720328"/>
            <a:ext cx="641621" cy="10146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ector Reto 260">
            <a:extLst>
              <a:ext uri="{FF2B5EF4-FFF2-40B4-BE49-F238E27FC236}">
                <a16:creationId xmlns:a16="http://schemas.microsoft.com/office/drawing/2014/main" id="{8DC88D4A-9D26-BC48-9453-6B120F2D3BFD}"/>
              </a:ext>
            </a:extLst>
          </p:cNvPr>
          <p:cNvCxnSpPr>
            <a:cxnSpLocks/>
            <a:endCxn id="124" idx="5"/>
          </p:cNvCxnSpPr>
          <p:nvPr/>
        </p:nvCxnSpPr>
        <p:spPr>
          <a:xfrm flipH="1" flipV="1">
            <a:off x="10489756" y="9162789"/>
            <a:ext cx="458871" cy="55753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Multiplicar 204">
            <a:extLst>
              <a:ext uri="{FF2B5EF4-FFF2-40B4-BE49-F238E27FC236}">
                <a16:creationId xmlns:a16="http://schemas.microsoft.com/office/drawing/2014/main" id="{44F9CAD2-3E5C-2042-A951-E6C2D7FEC8D7}"/>
              </a:ext>
            </a:extLst>
          </p:cNvPr>
          <p:cNvSpPr/>
          <p:nvPr/>
        </p:nvSpPr>
        <p:spPr>
          <a:xfrm>
            <a:off x="10633508" y="9368095"/>
            <a:ext cx="664837" cy="760368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6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46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30" grpId="0" animBg="1"/>
      <p:bldP spid="131" grpId="0" animBg="1"/>
      <p:bldP spid="132" grpId="0" animBg="1"/>
      <p:bldP spid="134" grpId="0" animBg="1"/>
      <p:bldP spid="137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80" grpId="0" animBg="1"/>
      <p:bldP spid="207" grpId="0" animBg="1"/>
      <p:bldP spid="207" grpId="1" animBg="1"/>
      <p:bldP spid="208" grpId="0" animBg="1"/>
      <p:bldP spid="208" grpId="1" animBg="1"/>
      <p:bldP spid="209" grpId="0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06" grpId="0" animBg="1"/>
      <p:bldP spid="206" grpId="1" animBg="1"/>
      <p:bldP spid="2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Gráfico</a:t>
            </a:r>
            <a:r>
              <a:rPr lang="en-US" dirty="0"/>
              <a:t> de </a:t>
            </a:r>
            <a:r>
              <a:rPr lang="en-US" dirty="0" err="1"/>
              <a:t>cotovelo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4961C96-8823-2646-87C2-F75D2F8B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4296589"/>
            <a:ext cx="10795000" cy="71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7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2017324" y="6218550"/>
            <a:ext cx="13106851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Como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validar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os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agrupamentos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?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65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Silhueta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4D7BA67-E9B6-534C-B4B7-535D5F1C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1" t="4332" r="2147" b="4790"/>
          <a:stretch/>
        </p:blipFill>
        <p:spPr>
          <a:xfrm>
            <a:off x="8897111" y="1918100"/>
            <a:ext cx="6996032" cy="110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2017324" y="6218550"/>
            <a:ext cx="13106851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Primeiros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Passos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2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Descritivas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EABF2D8-8CDC-ED47-AA15-A74431DD6CD3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E268849-E4E4-3C47-B37E-37D7441CEA8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" r="58548" b="32808"/>
          <a:stretch/>
        </p:blipFill>
        <p:spPr bwMode="auto">
          <a:xfrm>
            <a:off x="3017795" y="3239670"/>
            <a:ext cx="7432532" cy="4377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E32482-6E93-C544-8A38-E10A827B6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r="58549" b="32915"/>
          <a:stretch/>
        </p:blipFill>
        <p:spPr bwMode="auto">
          <a:xfrm>
            <a:off x="12409391" y="3182932"/>
            <a:ext cx="7432532" cy="4511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137D37-898D-F049-8C81-5FA54026112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2548" r="58449" b="33055"/>
          <a:stretch/>
        </p:blipFill>
        <p:spPr bwMode="auto">
          <a:xfrm>
            <a:off x="3017795" y="8737345"/>
            <a:ext cx="7867315" cy="4490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869BE28-A216-9E42-9A8C-202D6F2D7DA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r="58548" b="33196"/>
          <a:stretch/>
        </p:blipFill>
        <p:spPr bwMode="auto">
          <a:xfrm>
            <a:off x="12192000" y="8762745"/>
            <a:ext cx="7867315" cy="4511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Google Shape;164;p23">
            <a:extLst>
              <a:ext uri="{FF2B5EF4-FFF2-40B4-BE49-F238E27FC236}">
                <a16:creationId xmlns:a16="http://schemas.microsoft.com/office/drawing/2014/main" id="{18AAA6AA-5D33-4A48-8AA4-2A0B70FB5243}"/>
              </a:ext>
            </a:extLst>
          </p:cNvPr>
          <p:cNvSpPr txBox="1"/>
          <p:nvPr/>
        </p:nvSpPr>
        <p:spPr>
          <a:xfrm>
            <a:off x="3382182" y="7817548"/>
            <a:ext cx="7142487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UF por renda familiar</a:t>
            </a:r>
            <a:endParaRPr sz="32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4" name="Google Shape;164;p23">
            <a:extLst>
              <a:ext uri="{FF2B5EF4-FFF2-40B4-BE49-F238E27FC236}">
                <a16:creationId xmlns:a16="http://schemas.microsoft.com/office/drawing/2014/main" id="{EB37F335-19FB-434A-BCA3-CE96794AA77C}"/>
              </a:ext>
            </a:extLst>
          </p:cNvPr>
          <p:cNvSpPr txBox="1"/>
          <p:nvPr/>
        </p:nvSpPr>
        <p:spPr>
          <a:xfrm>
            <a:off x="3382182" y="2536768"/>
            <a:ext cx="7867316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Renda por valor do imóvel</a:t>
            </a:r>
            <a:endParaRPr sz="32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5" name="Google Shape;164;p23">
            <a:extLst>
              <a:ext uri="{FF2B5EF4-FFF2-40B4-BE49-F238E27FC236}">
                <a16:creationId xmlns:a16="http://schemas.microsoft.com/office/drawing/2014/main" id="{21733716-1A79-3B4E-800B-A3E1C7769D1D}"/>
              </a:ext>
            </a:extLst>
          </p:cNvPr>
          <p:cNvSpPr txBox="1"/>
          <p:nvPr/>
        </p:nvSpPr>
        <p:spPr>
          <a:xfrm>
            <a:off x="12766175" y="2385266"/>
            <a:ext cx="7432532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UF por valor do imóvel</a:t>
            </a:r>
            <a:endParaRPr sz="32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" name="Google Shape;164;p23">
            <a:extLst>
              <a:ext uri="{FF2B5EF4-FFF2-40B4-BE49-F238E27FC236}">
                <a16:creationId xmlns:a16="http://schemas.microsoft.com/office/drawing/2014/main" id="{C99B5D43-C83E-5C48-9417-12570CFF335D}"/>
              </a:ext>
            </a:extLst>
          </p:cNvPr>
          <p:cNvSpPr txBox="1"/>
          <p:nvPr/>
        </p:nvSpPr>
        <p:spPr>
          <a:xfrm>
            <a:off x="12766175" y="7780025"/>
            <a:ext cx="7714342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1"/>
            <a:r>
              <a:rPr lang="pt-BR" sz="32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Idade por valor do imóvel</a:t>
            </a:r>
            <a:endParaRPr sz="32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18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Normalização</a:t>
            </a:r>
            <a:r>
              <a:rPr lang="en-US" dirty="0"/>
              <a:t> e Outliers</a:t>
            </a:r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3529CD-7862-AA4D-BAD9-E55A5AC9B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90" y="3709200"/>
            <a:ext cx="11430000" cy="8509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B1C8A7A1-B2DD-4B4B-98CA-F90CAE9A3259}"/>
                  </a:ext>
                </a:extLst>
              </p:cNvPr>
              <p:cNvSpPr/>
              <p:nvPr/>
            </p:nvSpPr>
            <p:spPr>
              <a:xfrm>
                <a:off x="16887206" y="5374662"/>
                <a:ext cx="4329051" cy="296667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4400" dirty="0"/>
                  <a:t>z </a:t>
                </a:r>
                <a14:m>
                  <m:oMath xmlns:m="http://schemas.openxmlformats.org/officeDocument/2006/math">
                    <m:r>
                      <a:rPr lang="pt-BR" sz="44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4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4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sz="4800" b="0" i="1" dirty="0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pt-BR" sz="4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pt-BR" sz="4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den>
                    </m:f>
                  </m:oMath>
                </a14:m>
                <a:endParaRPr lang="pt-BR" sz="4800" dirty="0"/>
              </a:p>
            </p:txBody>
          </p:sp>
        </mc:Choice>
        <mc:Fallback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B1C8A7A1-B2DD-4B4B-98CA-F90CAE9A3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7206" y="5374662"/>
                <a:ext cx="4329051" cy="29666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9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Cluster </a:t>
            </a:r>
            <a:r>
              <a:rPr lang="en-US" dirty="0" err="1"/>
              <a:t>Imóveis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A7BACE4-FBC2-9546-B604-C7CAE45C32E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8" t="48574" r="583" b="4365"/>
          <a:stretch/>
        </p:blipFill>
        <p:spPr bwMode="auto">
          <a:xfrm>
            <a:off x="3167742" y="3327739"/>
            <a:ext cx="7529433" cy="7261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19E89F-E951-794B-9520-00184C0EDF8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0" t="48404" r="457" b="4385"/>
          <a:stretch/>
        </p:blipFill>
        <p:spPr bwMode="auto">
          <a:xfrm>
            <a:off x="13686825" y="3287172"/>
            <a:ext cx="8023230" cy="7302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FE4DE4CE-92C3-6F45-A166-1034AB8F2914}"/>
                  </a:ext>
                </a:extLst>
              </p:cNvPr>
              <p:cNvSpPr/>
              <p:nvPr/>
            </p:nvSpPr>
            <p:spPr>
              <a:xfrm>
                <a:off x="1507475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R$303.000</a:t>
                </a:r>
              </a:p>
            </p:txBody>
          </p:sp>
        </mc:Choice>
        <mc:Fallback>
          <p:sp>
            <p:nvSpPr>
              <p:cNvPr id="8" name="Retângulo Arredondado 7">
                <a:extLst>
                  <a:ext uri="{FF2B5EF4-FFF2-40B4-BE49-F238E27FC236}">
                    <a16:creationId xmlns:a16="http://schemas.microsoft.com/office/drawing/2014/main" id="{FE4DE4CE-92C3-6F45-A166-1034AB8F2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475" y="11616376"/>
                <a:ext cx="2964708" cy="155534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ângulo Arredondado 9">
                <a:extLst>
                  <a:ext uri="{FF2B5EF4-FFF2-40B4-BE49-F238E27FC236}">
                    <a16:creationId xmlns:a16="http://schemas.microsoft.com/office/drawing/2014/main" id="{2EA28C80-756E-4845-9B25-1620C725E2A4}"/>
                  </a:ext>
                </a:extLst>
              </p:cNvPr>
              <p:cNvSpPr/>
              <p:nvPr/>
            </p:nvSpPr>
            <p:spPr>
              <a:xfrm>
                <a:off x="5038189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134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R$920.000</a:t>
                </a:r>
              </a:p>
            </p:txBody>
          </p:sp>
        </mc:Choice>
        <mc:Fallback>
          <p:sp>
            <p:nvSpPr>
              <p:cNvPr id="10" name="Retângulo Arredondado 9">
                <a:extLst>
                  <a:ext uri="{FF2B5EF4-FFF2-40B4-BE49-F238E27FC236}">
                    <a16:creationId xmlns:a16="http://schemas.microsoft.com/office/drawing/2014/main" id="{2EA28C80-756E-4845-9B25-1620C725E2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189" y="11616376"/>
                <a:ext cx="2964708" cy="155534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tângulo Arredondado 10">
                <a:extLst>
                  <a:ext uri="{FF2B5EF4-FFF2-40B4-BE49-F238E27FC236}">
                    <a16:creationId xmlns:a16="http://schemas.microsoft.com/office/drawing/2014/main" id="{8158B5F7-0BE4-A14E-BBF6-5795FDB12117}"/>
                  </a:ext>
                </a:extLst>
              </p:cNvPr>
              <p:cNvSpPr/>
              <p:nvPr/>
            </p:nvSpPr>
            <p:spPr>
              <a:xfrm>
                <a:off x="8568903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R$2.300.000</a:t>
                </a:r>
              </a:p>
            </p:txBody>
          </p:sp>
        </mc:Choice>
        <mc:Fallback>
          <p:sp>
            <p:nvSpPr>
              <p:cNvPr id="11" name="Retângulo Arredondado 10">
                <a:extLst>
                  <a:ext uri="{FF2B5EF4-FFF2-40B4-BE49-F238E27FC236}">
                    <a16:creationId xmlns:a16="http://schemas.microsoft.com/office/drawing/2014/main" id="{8158B5F7-0BE4-A14E-BBF6-5795FDB12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903" y="11616376"/>
                <a:ext cx="2964708" cy="155534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ângulo Arredondado 11">
                <a:extLst>
                  <a:ext uri="{FF2B5EF4-FFF2-40B4-BE49-F238E27FC236}">
                    <a16:creationId xmlns:a16="http://schemas.microsoft.com/office/drawing/2014/main" id="{1AAAB883-8797-7640-9974-A05AC4F1B0BB}"/>
                  </a:ext>
                </a:extLst>
              </p:cNvPr>
              <p:cNvSpPr/>
              <p:nvPr/>
            </p:nvSpPr>
            <p:spPr>
              <a:xfrm>
                <a:off x="13166273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R$210.400</a:t>
                </a:r>
              </a:p>
            </p:txBody>
          </p:sp>
        </mc:Choice>
        <mc:Fallback>
          <p:sp>
            <p:nvSpPr>
              <p:cNvPr id="12" name="Retângulo Arredondado 11">
                <a:extLst>
                  <a:ext uri="{FF2B5EF4-FFF2-40B4-BE49-F238E27FC236}">
                    <a16:creationId xmlns:a16="http://schemas.microsoft.com/office/drawing/2014/main" id="{1AAAB883-8797-7640-9974-A05AC4F1B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6273" y="11616376"/>
                <a:ext cx="2964708" cy="155534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tângulo Arredondado 12">
                <a:extLst>
                  <a:ext uri="{FF2B5EF4-FFF2-40B4-BE49-F238E27FC236}">
                    <a16:creationId xmlns:a16="http://schemas.microsoft.com/office/drawing/2014/main" id="{3DD19C4B-BBCC-2840-B8F5-0927F8A11DC6}"/>
                  </a:ext>
                </a:extLst>
              </p:cNvPr>
              <p:cNvSpPr/>
              <p:nvPr/>
            </p:nvSpPr>
            <p:spPr>
              <a:xfrm>
                <a:off x="16696987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86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R$432.000</a:t>
                </a:r>
              </a:p>
            </p:txBody>
          </p:sp>
        </mc:Choice>
        <mc:Fallback>
          <p:sp>
            <p:nvSpPr>
              <p:cNvPr id="13" name="Retângulo Arredondado 12">
                <a:extLst>
                  <a:ext uri="{FF2B5EF4-FFF2-40B4-BE49-F238E27FC236}">
                    <a16:creationId xmlns:a16="http://schemas.microsoft.com/office/drawing/2014/main" id="{3DD19C4B-BBCC-2840-B8F5-0927F8A11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6987" y="11616376"/>
                <a:ext cx="2964708" cy="155534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ângulo Arredondado 13">
                <a:extLst>
                  <a:ext uri="{FF2B5EF4-FFF2-40B4-BE49-F238E27FC236}">
                    <a16:creationId xmlns:a16="http://schemas.microsoft.com/office/drawing/2014/main" id="{74E76BCC-2533-0B4F-BE01-D7F0A62C303B}"/>
                  </a:ext>
                </a:extLst>
              </p:cNvPr>
              <p:cNvSpPr/>
              <p:nvPr/>
            </p:nvSpPr>
            <p:spPr>
              <a:xfrm>
                <a:off x="20227701" y="11616376"/>
                <a:ext cx="2964708" cy="1555346"/>
              </a:xfrm>
              <a:prstGeom prst="roundRect">
                <a:avLst/>
              </a:prstGeom>
              <a:solidFill>
                <a:srgbClr val="549DB7"/>
              </a:solid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129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pt-B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R$733.300</a:t>
                </a:r>
              </a:p>
            </p:txBody>
          </p:sp>
        </mc:Choice>
        <mc:Fallback>
          <p:sp>
            <p:nvSpPr>
              <p:cNvPr id="14" name="Retângulo Arredondado 13">
                <a:extLst>
                  <a:ext uri="{FF2B5EF4-FFF2-40B4-BE49-F238E27FC236}">
                    <a16:creationId xmlns:a16="http://schemas.microsoft.com/office/drawing/2014/main" id="{74E76BCC-2533-0B4F-BE01-D7F0A62C3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7701" y="11616376"/>
                <a:ext cx="2964708" cy="155534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041400" dist="292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164;p23">
            <a:extLst>
              <a:ext uri="{FF2B5EF4-FFF2-40B4-BE49-F238E27FC236}">
                <a16:creationId xmlns:a16="http://schemas.microsoft.com/office/drawing/2014/main" id="{2A0E89A3-BCF5-0046-9C9C-D2F854559756}"/>
              </a:ext>
            </a:extLst>
          </p:cNvPr>
          <p:cNvSpPr txBox="1"/>
          <p:nvPr/>
        </p:nvSpPr>
        <p:spPr>
          <a:xfrm>
            <a:off x="2673945" y="2682469"/>
            <a:ext cx="666467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Distrito Federal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" name="Google Shape;164;p23">
            <a:extLst>
              <a:ext uri="{FF2B5EF4-FFF2-40B4-BE49-F238E27FC236}">
                <a16:creationId xmlns:a16="http://schemas.microsoft.com/office/drawing/2014/main" id="{6F5AB87B-B7C6-BD49-97A2-88F34C71B1BE}"/>
              </a:ext>
            </a:extLst>
          </p:cNvPr>
          <p:cNvSpPr txBox="1"/>
          <p:nvPr/>
        </p:nvSpPr>
        <p:spPr>
          <a:xfrm>
            <a:off x="13686825" y="2676527"/>
            <a:ext cx="666467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Santa Catarina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17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Cluster </a:t>
            </a:r>
            <a:r>
              <a:rPr lang="en-US" dirty="0" err="1"/>
              <a:t>Usuários</a:t>
            </a:r>
            <a:endParaRPr lang="en-US"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E4EFB3F-A87D-AD43-901D-5A9D365DFA5D}"/>
              </a:ext>
            </a:extLst>
          </p:cNvPr>
          <p:cNvPicPr/>
          <p:nvPr/>
        </p:nvPicPr>
        <p:blipFill rotWithShape="1">
          <a:blip r:embed="rId3"/>
          <a:srcRect l="5630" t="9171" r="67739" b="36821"/>
          <a:stretch/>
        </p:blipFill>
        <p:spPr bwMode="auto">
          <a:xfrm>
            <a:off x="6919118" y="3710600"/>
            <a:ext cx="10545763" cy="5700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0AC7BAF1-FC3D-7343-9F6F-8A426D3FBE69}"/>
              </a:ext>
            </a:extLst>
          </p:cNvPr>
          <p:cNvSpPr/>
          <p:nvPr/>
        </p:nvSpPr>
        <p:spPr>
          <a:xfrm>
            <a:off x="7438745" y="10205123"/>
            <a:ext cx="2964708" cy="1555346"/>
          </a:xfrm>
          <a:prstGeom prst="roundRect">
            <a:avLst/>
          </a:prstGeom>
          <a:solidFill>
            <a:srgbClr val="549DB7"/>
          </a:solidFill>
          <a:ln>
            <a:noFill/>
          </a:ln>
          <a:effectLst>
            <a:outerShdw blurRad="1041400" dist="292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38 anos</a:t>
            </a:r>
          </a:p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R$12.500</a:t>
            </a:r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7DD95524-D241-6040-9E18-4D50773AC2C6}"/>
              </a:ext>
            </a:extLst>
          </p:cNvPr>
          <p:cNvSpPr/>
          <p:nvPr/>
        </p:nvSpPr>
        <p:spPr>
          <a:xfrm>
            <a:off x="10969459" y="10205123"/>
            <a:ext cx="2964708" cy="1555346"/>
          </a:xfrm>
          <a:prstGeom prst="roundRect">
            <a:avLst/>
          </a:prstGeom>
          <a:solidFill>
            <a:srgbClr val="549DB7"/>
          </a:solidFill>
          <a:ln>
            <a:noFill/>
          </a:ln>
          <a:effectLst>
            <a:outerShdw blurRad="1041400" dist="292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28 anos</a:t>
            </a:r>
          </a:p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R$3.500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C74F9B45-9D85-A344-888F-7970C05A6CB1}"/>
              </a:ext>
            </a:extLst>
          </p:cNvPr>
          <p:cNvSpPr/>
          <p:nvPr/>
        </p:nvSpPr>
        <p:spPr>
          <a:xfrm>
            <a:off x="14500173" y="10205123"/>
            <a:ext cx="2964708" cy="1555346"/>
          </a:xfrm>
          <a:prstGeom prst="roundRect">
            <a:avLst/>
          </a:prstGeom>
          <a:solidFill>
            <a:srgbClr val="549DB7"/>
          </a:solidFill>
          <a:ln>
            <a:noFill/>
          </a:ln>
          <a:effectLst>
            <a:outerShdw blurRad="1041400" dist="292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43 anos</a:t>
            </a:r>
          </a:p>
          <a:p>
            <a:pPr algn="ctr"/>
            <a:r>
              <a:rPr lang="pt-B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R$2.500</a:t>
            </a:r>
          </a:p>
        </p:txBody>
      </p:sp>
    </p:spTree>
    <p:extLst>
      <p:ext uri="{BB962C8B-B14F-4D97-AF65-F5344CB8AC3E}">
        <p14:creationId xmlns:p14="http://schemas.microsoft.com/office/powerpoint/2010/main" val="12065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5FD32CD0-89B2-45FC-B05C-4768CDB40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65" y="0"/>
            <a:ext cx="24383999" cy="13716000"/>
          </a:xfrm>
          <a:prstGeom prst="rect">
            <a:avLst/>
          </a:prstGeom>
        </p:spPr>
      </p:pic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48050" y="-1629200"/>
            <a:ext cx="18509327" cy="16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907772" y="4283450"/>
            <a:ext cx="8254500" cy="4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500" rIns="34500" bIns="34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7200" dirty="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Por que </a:t>
            </a:r>
            <a:r>
              <a:rPr lang="en-US" sz="7200" dirty="0" err="1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Recomendação</a:t>
            </a:r>
            <a:r>
              <a:rPr lang="en-US" sz="7200" dirty="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?  </a:t>
            </a:r>
            <a:endParaRPr sz="7200" dirty="0"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2017324" y="6218550"/>
            <a:ext cx="13106851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Ligando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os</a:t>
            </a: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Rubik"/>
                <a:cs typeface="Rubik"/>
                <a:sym typeface="Rubik"/>
              </a:rPr>
              <a:t>agrupamentos</a:t>
            </a:r>
            <a:endParaRPr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1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/>
        </p:nvSpPr>
        <p:spPr>
          <a:xfrm>
            <a:off x="2041180" y="6175938"/>
            <a:ext cx="630272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Dendograma dos apartamentos em São Paulo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2041175" y="11041300"/>
            <a:ext cx="144726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Este diagrama mostra os grupo de apartamentos formados por valores de venda em São Paulo</a:t>
            </a:r>
            <a:endParaRPr sz="3600" dirty="0">
              <a:solidFill>
                <a:srgbClr val="666666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Aplicando no </a:t>
            </a:r>
            <a:r>
              <a:rPr lang="pt-BR" dirty="0" err="1"/>
              <a:t>Movix</a:t>
            </a:r>
            <a:endParaRPr dirty="0"/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D2AEC54-63AE-46B7-8F66-75F69259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778950"/>
            <a:ext cx="13506450" cy="5977000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E37E0C9D-A5D0-4CE9-BAE4-10439CC8BFD9}"/>
              </a:ext>
            </a:extLst>
          </p:cNvPr>
          <p:cNvCxnSpPr>
            <a:cxnSpLocks/>
          </p:cNvCxnSpPr>
          <p:nvPr/>
        </p:nvCxnSpPr>
        <p:spPr>
          <a:xfrm>
            <a:off x="1091565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1D5D2A4-57A7-4FD5-BC50-ABD8825E8412}"/>
              </a:ext>
            </a:extLst>
          </p:cNvPr>
          <p:cNvCxnSpPr>
            <a:cxnSpLocks/>
          </p:cNvCxnSpPr>
          <p:nvPr/>
        </p:nvCxnSpPr>
        <p:spPr>
          <a:xfrm>
            <a:off x="139065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CEEA698-37BD-4B6F-9E77-01F82B60F9F9}"/>
              </a:ext>
            </a:extLst>
          </p:cNvPr>
          <p:cNvCxnSpPr>
            <a:cxnSpLocks/>
          </p:cNvCxnSpPr>
          <p:nvPr/>
        </p:nvCxnSpPr>
        <p:spPr>
          <a:xfrm>
            <a:off x="1777365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7174CD05-A73B-4A1E-969B-086AA0EE5556}"/>
              </a:ext>
            </a:extLst>
          </p:cNvPr>
          <p:cNvCxnSpPr>
            <a:cxnSpLocks/>
          </p:cNvCxnSpPr>
          <p:nvPr/>
        </p:nvCxnSpPr>
        <p:spPr>
          <a:xfrm>
            <a:off x="202311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0AE03A7-832E-4688-B1A0-77E65293A484}"/>
              </a:ext>
            </a:extLst>
          </p:cNvPr>
          <p:cNvCxnSpPr>
            <a:cxnSpLocks/>
          </p:cNvCxnSpPr>
          <p:nvPr/>
        </p:nvCxnSpPr>
        <p:spPr>
          <a:xfrm>
            <a:off x="212598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DB2074B-423D-4B74-8BC1-FE8C0D037611}"/>
              </a:ext>
            </a:extLst>
          </p:cNvPr>
          <p:cNvCxnSpPr>
            <a:cxnSpLocks/>
          </p:cNvCxnSpPr>
          <p:nvPr/>
        </p:nvCxnSpPr>
        <p:spPr>
          <a:xfrm>
            <a:off x="225933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1D7D9F7-6A29-4C49-B8E2-82352E14FB2A}"/>
              </a:ext>
            </a:extLst>
          </p:cNvPr>
          <p:cNvSpPr txBox="1"/>
          <p:nvPr/>
        </p:nvSpPr>
        <p:spPr>
          <a:xfrm>
            <a:off x="17211675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R$280k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F475900-79DD-4914-A475-C7481266FDA5}"/>
              </a:ext>
            </a:extLst>
          </p:cNvPr>
          <p:cNvSpPr txBox="1"/>
          <p:nvPr/>
        </p:nvSpPr>
        <p:spPr>
          <a:xfrm>
            <a:off x="10344151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R$680k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B0DAB37-4934-4E71-A297-7BDF2FC7EBE0}"/>
              </a:ext>
            </a:extLst>
          </p:cNvPr>
          <p:cNvSpPr txBox="1"/>
          <p:nvPr/>
        </p:nvSpPr>
        <p:spPr>
          <a:xfrm>
            <a:off x="13273087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R$160k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E887A99-1A8E-4630-83FD-5EFCE188BBAB}"/>
              </a:ext>
            </a:extLst>
          </p:cNvPr>
          <p:cNvSpPr txBox="1"/>
          <p:nvPr/>
        </p:nvSpPr>
        <p:spPr>
          <a:xfrm>
            <a:off x="20728781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R$900k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9F7F601-FE9E-4B39-9BFE-610E893DB475}"/>
              </a:ext>
            </a:extLst>
          </p:cNvPr>
          <p:cNvSpPr txBox="1"/>
          <p:nvPr/>
        </p:nvSpPr>
        <p:spPr>
          <a:xfrm>
            <a:off x="19483387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R$1.333k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F9451AA-DDC8-4CEF-B0AF-5670743828B3}"/>
              </a:ext>
            </a:extLst>
          </p:cNvPr>
          <p:cNvSpPr txBox="1"/>
          <p:nvPr/>
        </p:nvSpPr>
        <p:spPr>
          <a:xfrm>
            <a:off x="22050375" y="929846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R$450k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D12DD53-9A6F-BE42-8A51-48AF2C3D4563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DB2074B-423D-4B74-8BC1-FE8C0D037611}"/>
              </a:ext>
            </a:extLst>
          </p:cNvPr>
          <p:cNvCxnSpPr>
            <a:cxnSpLocks/>
          </p:cNvCxnSpPr>
          <p:nvPr/>
        </p:nvCxnSpPr>
        <p:spPr>
          <a:xfrm>
            <a:off x="206883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7174CD05-A73B-4A1E-969B-086AA0EE5556}"/>
              </a:ext>
            </a:extLst>
          </p:cNvPr>
          <p:cNvCxnSpPr>
            <a:cxnSpLocks/>
          </p:cNvCxnSpPr>
          <p:nvPr/>
        </p:nvCxnSpPr>
        <p:spPr>
          <a:xfrm>
            <a:off x="15125700" y="862260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B6DA028E-7E49-47CA-8C50-39E61D9E30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75880" y="8590095"/>
            <a:ext cx="624848" cy="554831"/>
          </a:xfrm>
          <a:prstGeom prst="bentConnector3">
            <a:avLst>
              <a:gd name="adj1" fmla="val 98780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9EAA510C-9057-40DE-B3A4-6FE9A5D3B5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468317" y="8548314"/>
            <a:ext cx="1356414" cy="638393"/>
          </a:xfrm>
          <a:prstGeom prst="bentConnector3">
            <a:avLst>
              <a:gd name="adj1" fmla="val 101964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Google Shape;164;p23"/>
          <p:cNvSpPr txBox="1"/>
          <p:nvPr/>
        </p:nvSpPr>
        <p:spPr>
          <a:xfrm>
            <a:off x="2041180" y="6175938"/>
            <a:ext cx="666467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Dendograma dos usuários de São Paulo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2041174" y="11041300"/>
            <a:ext cx="14989525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Este diagrama mostra os grupo usuários que simularam financiamento em São Paulo, pela sua renda e valor do imóvel procurado</a:t>
            </a:r>
            <a:endParaRPr sz="3600" dirty="0">
              <a:solidFill>
                <a:srgbClr val="666666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Aplicando no </a:t>
            </a:r>
            <a:r>
              <a:rPr lang="pt-BR" dirty="0" err="1"/>
              <a:t>Movix</a:t>
            </a:r>
            <a:endParaRPr dirty="0"/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F475900-79DD-4914-A475-C7481266FDA5}"/>
              </a:ext>
            </a:extLst>
          </p:cNvPr>
          <p:cNvSpPr txBox="1"/>
          <p:nvPr/>
        </p:nvSpPr>
        <p:spPr>
          <a:xfrm>
            <a:off x="20126325" y="9295159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R$6K</a:t>
            </a:r>
          </a:p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I: R$250k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5CB6E4-D75C-45FD-8789-7C576B2DB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709200"/>
            <a:ext cx="14165081" cy="49134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220CE80-A4A8-48B9-B406-2DF5CDE57D14}"/>
              </a:ext>
            </a:extLst>
          </p:cNvPr>
          <p:cNvSpPr txBox="1"/>
          <p:nvPr/>
        </p:nvSpPr>
        <p:spPr>
          <a:xfrm>
            <a:off x="14497050" y="9251384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R$3K</a:t>
            </a:r>
          </a:p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I: R$170k</a:t>
            </a:r>
          </a:p>
        </p:txBody>
      </p: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8A81A900-E06C-488F-B3A1-DB48986761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21347" y="8714897"/>
            <a:ext cx="1424326" cy="1064420"/>
          </a:xfrm>
          <a:prstGeom prst="bentConnector3">
            <a:avLst>
              <a:gd name="adj1" fmla="val 99487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C0BCAF39-8427-4571-9467-47D52D5B26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13240" y="8652429"/>
            <a:ext cx="1726191" cy="1578769"/>
          </a:xfrm>
          <a:prstGeom prst="bentConnector3">
            <a:avLst>
              <a:gd name="adj1" fmla="val 99661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19B4F35-3C8B-411A-A5C5-EB4FFBDE4D65}"/>
              </a:ext>
            </a:extLst>
          </p:cNvPr>
          <p:cNvSpPr txBox="1"/>
          <p:nvPr/>
        </p:nvSpPr>
        <p:spPr>
          <a:xfrm>
            <a:off x="11675271" y="10118182"/>
            <a:ext cx="24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R$20K  I: R$300k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5B9B82B-0B1A-4519-803C-6026303925E4}"/>
              </a:ext>
            </a:extLst>
          </p:cNvPr>
          <p:cNvSpPr txBox="1"/>
          <p:nvPr/>
        </p:nvSpPr>
        <p:spPr>
          <a:xfrm>
            <a:off x="11675271" y="8977002"/>
            <a:ext cx="2821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R$25K  I: R$8.000k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B44574C-7970-4C8A-8052-CCB6626FA065}"/>
              </a:ext>
            </a:extLst>
          </p:cNvPr>
          <p:cNvSpPr txBox="1"/>
          <p:nvPr/>
        </p:nvSpPr>
        <p:spPr>
          <a:xfrm>
            <a:off x="11675270" y="9377112"/>
            <a:ext cx="2669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R$22K  I: R$800k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6C37E5D-7E8D-4055-B867-1CE124A1034B}"/>
              </a:ext>
            </a:extLst>
          </p:cNvPr>
          <p:cNvSpPr txBox="1"/>
          <p:nvPr/>
        </p:nvSpPr>
        <p:spPr>
          <a:xfrm>
            <a:off x="11675269" y="9743767"/>
            <a:ext cx="24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R$11K   I: R$470k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21FAA36-C465-2F4D-8E20-D939B156048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993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DB2074B-423D-4B74-8BC1-FE8C0D037611}"/>
              </a:ext>
            </a:extLst>
          </p:cNvPr>
          <p:cNvCxnSpPr>
            <a:cxnSpLocks/>
          </p:cNvCxnSpPr>
          <p:nvPr/>
        </p:nvCxnSpPr>
        <p:spPr>
          <a:xfrm>
            <a:off x="8950686" y="7837978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7174CD05-A73B-4A1E-969B-086AA0EE5556}"/>
              </a:ext>
            </a:extLst>
          </p:cNvPr>
          <p:cNvCxnSpPr>
            <a:cxnSpLocks/>
          </p:cNvCxnSpPr>
          <p:nvPr/>
        </p:nvCxnSpPr>
        <p:spPr>
          <a:xfrm>
            <a:off x="6472668" y="7814759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B6DA028E-7E49-47CA-8C50-39E61D9E3068}"/>
              </a:ext>
            </a:extLst>
          </p:cNvPr>
          <p:cNvCxnSpPr>
            <a:cxnSpLocks/>
          </p:cNvCxnSpPr>
          <p:nvPr/>
        </p:nvCxnSpPr>
        <p:spPr>
          <a:xfrm>
            <a:off x="1174708" y="7655328"/>
            <a:ext cx="783436" cy="655599"/>
          </a:xfrm>
          <a:prstGeom prst="bentConnector3">
            <a:avLst>
              <a:gd name="adj1" fmla="val 1368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9EAA510C-9057-40DE-B3A4-6FE9A5D3B5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5068" y="7623723"/>
            <a:ext cx="1516305" cy="847948"/>
          </a:xfrm>
          <a:prstGeom prst="bentConnector3">
            <a:avLst>
              <a:gd name="adj1" fmla="val 98997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Google Shape;166;p23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Aplicando no </a:t>
            </a:r>
            <a:r>
              <a:rPr lang="pt-BR" dirty="0" err="1"/>
              <a:t>Movix</a:t>
            </a:r>
            <a:endParaRPr dirty="0"/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F475900-79DD-4914-A475-C7481266FDA5}"/>
              </a:ext>
            </a:extLst>
          </p:cNvPr>
          <p:cNvSpPr txBox="1"/>
          <p:nvPr/>
        </p:nvSpPr>
        <p:spPr>
          <a:xfrm>
            <a:off x="8388711" y="8510537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R$6K</a:t>
            </a:r>
          </a:p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I: R$250k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75CB6E4-D75C-45FD-8789-7C576B2DB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3742642"/>
            <a:ext cx="10648950" cy="40989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220CE80-A4A8-48B9-B406-2DF5CDE57D14}"/>
              </a:ext>
            </a:extLst>
          </p:cNvPr>
          <p:cNvSpPr txBox="1"/>
          <p:nvPr/>
        </p:nvSpPr>
        <p:spPr>
          <a:xfrm>
            <a:off x="5844018" y="8443543"/>
            <a:ext cx="153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R$3K</a:t>
            </a:r>
          </a:p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I: R$170k</a:t>
            </a:r>
          </a:p>
        </p:txBody>
      </p: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8A81A900-E06C-488F-B3A1-DB48986761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3397" y="7818356"/>
            <a:ext cx="1516246" cy="1149903"/>
          </a:xfrm>
          <a:prstGeom prst="bentConnector3">
            <a:avLst>
              <a:gd name="adj1" fmla="val 98999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do 41">
            <a:extLst>
              <a:ext uri="{FF2B5EF4-FFF2-40B4-BE49-F238E27FC236}">
                <a16:creationId xmlns:a16="http://schemas.microsoft.com/office/drawing/2014/main" id="{C0BCAF39-8427-4571-9467-47D52D5B26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4710" y="7752670"/>
            <a:ext cx="1726191" cy="1578769"/>
          </a:xfrm>
          <a:prstGeom prst="bentConnector3">
            <a:avLst>
              <a:gd name="adj1" fmla="val 99661"/>
            </a:avLst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19B4F35-3C8B-411A-A5C5-EB4FFBDE4D65}"/>
              </a:ext>
            </a:extLst>
          </p:cNvPr>
          <p:cNvSpPr txBox="1"/>
          <p:nvPr/>
        </p:nvSpPr>
        <p:spPr>
          <a:xfrm>
            <a:off x="2186741" y="9294623"/>
            <a:ext cx="24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R$20K  I: R$300k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5B9B82B-0B1A-4519-803C-6026303925E4}"/>
              </a:ext>
            </a:extLst>
          </p:cNvPr>
          <p:cNvSpPr txBox="1"/>
          <p:nvPr/>
        </p:nvSpPr>
        <p:spPr>
          <a:xfrm>
            <a:off x="2186741" y="8191543"/>
            <a:ext cx="2821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R$25K  I: R$8.000k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B44574C-7970-4C8A-8052-CCB6626FA065}"/>
              </a:ext>
            </a:extLst>
          </p:cNvPr>
          <p:cNvSpPr txBox="1"/>
          <p:nvPr/>
        </p:nvSpPr>
        <p:spPr>
          <a:xfrm>
            <a:off x="2186740" y="8553553"/>
            <a:ext cx="2669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R$22K  I: R$800k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66C37E5D-7E8D-4055-B867-1CE124A1034B}"/>
              </a:ext>
            </a:extLst>
          </p:cNvPr>
          <p:cNvSpPr txBox="1"/>
          <p:nvPr/>
        </p:nvSpPr>
        <p:spPr>
          <a:xfrm>
            <a:off x="2186739" y="8920208"/>
            <a:ext cx="245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R: R$11K   I: R$470k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3174E51-31F6-46ED-BC15-96756A9F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575" y="3616626"/>
            <a:ext cx="11697300" cy="4476623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96510336-3F7A-4728-A34B-C8BFF4606F5B}"/>
              </a:ext>
            </a:extLst>
          </p:cNvPr>
          <p:cNvCxnSpPr>
            <a:cxnSpLocks/>
          </p:cNvCxnSpPr>
          <p:nvPr/>
        </p:nvCxnSpPr>
        <p:spPr>
          <a:xfrm>
            <a:off x="13191369" y="794702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4FFCCD5E-D3B5-42F1-A10E-FE2811D7E01F}"/>
              </a:ext>
            </a:extLst>
          </p:cNvPr>
          <p:cNvCxnSpPr>
            <a:cxnSpLocks/>
          </p:cNvCxnSpPr>
          <p:nvPr/>
        </p:nvCxnSpPr>
        <p:spPr>
          <a:xfrm>
            <a:off x="15861940" y="794091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FD0A3D4-9CB3-4DF1-8659-A29FD69C34CF}"/>
              </a:ext>
            </a:extLst>
          </p:cNvPr>
          <p:cNvCxnSpPr>
            <a:cxnSpLocks/>
          </p:cNvCxnSpPr>
          <p:nvPr/>
        </p:nvCxnSpPr>
        <p:spPr>
          <a:xfrm>
            <a:off x="18642535" y="794091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B5267F19-AD9B-495D-AF6A-DA89F0F1F14B}"/>
              </a:ext>
            </a:extLst>
          </p:cNvPr>
          <p:cNvCxnSpPr>
            <a:cxnSpLocks/>
          </p:cNvCxnSpPr>
          <p:nvPr/>
        </p:nvCxnSpPr>
        <p:spPr>
          <a:xfrm>
            <a:off x="21111643" y="794091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746466CC-77B9-4B60-B760-DC9CF2251619}"/>
              </a:ext>
            </a:extLst>
          </p:cNvPr>
          <p:cNvCxnSpPr>
            <a:cxnSpLocks/>
          </p:cNvCxnSpPr>
          <p:nvPr/>
        </p:nvCxnSpPr>
        <p:spPr>
          <a:xfrm>
            <a:off x="22155585" y="794091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A2A73E9E-96BB-43D6-B4F9-3D59730A8B83}"/>
              </a:ext>
            </a:extLst>
          </p:cNvPr>
          <p:cNvCxnSpPr>
            <a:cxnSpLocks/>
          </p:cNvCxnSpPr>
          <p:nvPr/>
        </p:nvCxnSpPr>
        <p:spPr>
          <a:xfrm>
            <a:off x="23489085" y="7940910"/>
            <a:ext cx="0" cy="578550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8279EEA-6037-4719-A259-24A811D53505}"/>
              </a:ext>
            </a:extLst>
          </p:cNvPr>
          <p:cNvSpPr txBox="1"/>
          <p:nvPr/>
        </p:nvSpPr>
        <p:spPr>
          <a:xfrm>
            <a:off x="18080560" y="861677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R$280k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788502D-844D-4A91-9868-B749DFB3B3CE}"/>
              </a:ext>
            </a:extLst>
          </p:cNvPr>
          <p:cNvSpPr txBox="1"/>
          <p:nvPr/>
        </p:nvSpPr>
        <p:spPr>
          <a:xfrm>
            <a:off x="12619870" y="862288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R$680k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076F8E8-8BCD-4601-ACF1-8A2F2F541EB2}"/>
              </a:ext>
            </a:extLst>
          </p:cNvPr>
          <p:cNvSpPr txBox="1"/>
          <p:nvPr/>
        </p:nvSpPr>
        <p:spPr>
          <a:xfrm>
            <a:off x="15228527" y="861677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R$160k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0F3C54F-BA81-4507-9048-166EFA43A30C}"/>
              </a:ext>
            </a:extLst>
          </p:cNvPr>
          <p:cNvSpPr txBox="1"/>
          <p:nvPr/>
        </p:nvSpPr>
        <p:spPr>
          <a:xfrm>
            <a:off x="21624566" y="861677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R$900k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A3C6134-7055-4AAF-A752-04E77E4DC5DE}"/>
              </a:ext>
            </a:extLst>
          </p:cNvPr>
          <p:cNvSpPr txBox="1"/>
          <p:nvPr/>
        </p:nvSpPr>
        <p:spPr>
          <a:xfrm>
            <a:off x="20363930" y="861677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R$1.333k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86ADB66-56FB-413F-8037-D1B81EFBC45F}"/>
              </a:ext>
            </a:extLst>
          </p:cNvPr>
          <p:cNvSpPr txBox="1"/>
          <p:nvPr/>
        </p:nvSpPr>
        <p:spPr>
          <a:xfrm>
            <a:off x="22946160" y="8616770"/>
            <a:ext cx="153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t-BR" sz="2000" dirty="0">
                <a:solidFill>
                  <a:srgbClr val="666666"/>
                </a:solidFill>
                <a:latin typeface="Rubik Light"/>
                <a:cs typeface="Rubik Light"/>
              </a:rPr>
              <a:t>R$450k</a:t>
            </a:r>
          </a:p>
        </p:txBody>
      </p:sp>
      <p:sp>
        <p:nvSpPr>
          <p:cNvPr id="45" name="Colchete Esquerdo 44">
            <a:extLst>
              <a:ext uri="{FF2B5EF4-FFF2-40B4-BE49-F238E27FC236}">
                <a16:creationId xmlns:a16="http://schemas.microsoft.com/office/drawing/2014/main" id="{970289BC-9F78-4028-A237-A35FFAE2F9B6}"/>
              </a:ext>
            </a:extLst>
          </p:cNvPr>
          <p:cNvSpPr/>
          <p:nvPr/>
        </p:nvSpPr>
        <p:spPr>
          <a:xfrm rot="16200000">
            <a:off x="13660852" y="4713046"/>
            <a:ext cx="476310" cy="9487063"/>
          </a:xfrm>
          <a:prstGeom prst="leftBracket">
            <a:avLst>
              <a:gd name="adj" fmla="val 640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Colchete Esquerdo 53">
            <a:extLst>
              <a:ext uri="{FF2B5EF4-FFF2-40B4-BE49-F238E27FC236}">
                <a16:creationId xmlns:a16="http://schemas.microsoft.com/office/drawing/2014/main" id="{61716754-E16A-4BF2-9ADA-C30F34F748E9}"/>
              </a:ext>
            </a:extLst>
          </p:cNvPr>
          <p:cNvSpPr/>
          <p:nvPr/>
        </p:nvSpPr>
        <p:spPr>
          <a:xfrm rot="16200000">
            <a:off x="10675717" y="4948377"/>
            <a:ext cx="983173" cy="9389272"/>
          </a:xfrm>
          <a:prstGeom prst="leftBracket">
            <a:avLst>
              <a:gd name="adj" fmla="val 64072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Google Shape;164;p23">
            <a:extLst>
              <a:ext uri="{FF2B5EF4-FFF2-40B4-BE49-F238E27FC236}">
                <a16:creationId xmlns:a16="http://schemas.microsoft.com/office/drawing/2014/main" id="{0E79D379-9FF0-4040-85CD-C7B1832E2F7E}"/>
              </a:ext>
            </a:extLst>
          </p:cNvPr>
          <p:cNvSpPr txBox="1"/>
          <p:nvPr/>
        </p:nvSpPr>
        <p:spPr>
          <a:xfrm>
            <a:off x="4461261" y="2605700"/>
            <a:ext cx="2916282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Usuários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56" name="Google Shape;164;p23">
            <a:extLst>
              <a:ext uri="{FF2B5EF4-FFF2-40B4-BE49-F238E27FC236}">
                <a16:creationId xmlns:a16="http://schemas.microsoft.com/office/drawing/2014/main" id="{80883E8A-9B8B-44FC-AEC7-944E752883D9}"/>
              </a:ext>
            </a:extLst>
          </p:cNvPr>
          <p:cNvSpPr txBox="1"/>
          <p:nvPr/>
        </p:nvSpPr>
        <p:spPr>
          <a:xfrm>
            <a:off x="17389181" y="2648086"/>
            <a:ext cx="2916282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Imóveis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57" name="Colchete Esquerdo 56">
            <a:extLst>
              <a:ext uri="{FF2B5EF4-FFF2-40B4-BE49-F238E27FC236}">
                <a16:creationId xmlns:a16="http://schemas.microsoft.com/office/drawing/2014/main" id="{119845E2-CA9A-4FCC-85BA-2F3DBC6F8194}"/>
              </a:ext>
            </a:extLst>
          </p:cNvPr>
          <p:cNvSpPr/>
          <p:nvPr/>
        </p:nvSpPr>
        <p:spPr>
          <a:xfrm rot="16200000">
            <a:off x="11811631" y="-1123759"/>
            <a:ext cx="1373306" cy="21981611"/>
          </a:xfrm>
          <a:prstGeom prst="leftBracket">
            <a:avLst>
              <a:gd name="adj" fmla="val 64072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9" name="Google Shape;165;p23">
            <a:extLst>
              <a:ext uri="{FF2B5EF4-FFF2-40B4-BE49-F238E27FC236}">
                <a16:creationId xmlns:a16="http://schemas.microsoft.com/office/drawing/2014/main" id="{68113BF5-0A12-4A8F-8AA1-82445081CBA4}"/>
              </a:ext>
            </a:extLst>
          </p:cNvPr>
          <p:cNvSpPr txBox="1"/>
          <p:nvPr/>
        </p:nvSpPr>
        <p:spPr>
          <a:xfrm>
            <a:off x="2041174" y="11041300"/>
            <a:ext cx="14989525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Oferecemos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o grupo de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imóveis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que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têm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o valor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médio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dos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imóveis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que o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usuário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36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simula</a:t>
            </a:r>
            <a:r>
              <a:rPr lang="en-US" sz="36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no financiamento</a:t>
            </a:r>
            <a:endParaRPr sz="3600" dirty="0">
              <a:solidFill>
                <a:srgbClr val="666666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59C29DFD-08E1-E64B-951F-12DA1B4C04EE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39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2;p27">
            <a:extLst>
              <a:ext uri="{FF2B5EF4-FFF2-40B4-BE49-F238E27FC236}">
                <a16:creationId xmlns:a16="http://schemas.microsoft.com/office/drawing/2014/main" id="{1A7D1BCE-41DE-4AC6-B954-308B4C46F1A1}"/>
              </a:ext>
            </a:extLst>
          </p:cNvPr>
          <p:cNvSpPr txBox="1"/>
          <p:nvPr/>
        </p:nvSpPr>
        <p:spPr>
          <a:xfrm>
            <a:off x="4713438" y="4772275"/>
            <a:ext cx="77922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56"/>
              </a:buClr>
              <a:buFont typeface="Arial"/>
              <a:buNone/>
            </a:pPr>
            <a:r>
              <a:rPr lang="en-US" sz="20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20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03;p27">
            <a:extLst>
              <a:ext uri="{FF2B5EF4-FFF2-40B4-BE49-F238E27FC236}">
                <a16:creationId xmlns:a16="http://schemas.microsoft.com/office/drawing/2014/main" id="{B545BC6C-95E3-47AA-B1BC-29B68F16E881}"/>
              </a:ext>
            </a:extLst>
          </p:cNvPr>
          <p:cNvSpPr/>
          <p:nvPr/>
        </p:nvSpPr>
        <p:spPr>
          <a:xfrm>
            <a:off x="769125" y="11905550"/>
            <a:ext cx="6450825" cy="1189800"/>
          </a:xfrm>
          <a:prstGeom prst="roundRect">
            <a:avLst>
              <a:gd name="adj" fmla="val 15000"/>
            </a:avLst>
          </a:prstGeom>
          <a:solidFill>
            <a:srgbClr val="000000"/>
          </a:solidFill>
          <a:ln>
            <a:noFill/>
          </a:ln>
          <a:effectLst>
            <a:outerShdw blurRad="292100" dist="116116" dir="5451064" rotWithShape="0">
              <a:srgbClr val="000000">
                <a:alpha val="22750"/>
              </a:srgbClr>
            </a:outerShdw>
          </a:effectLst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ubik"/>
              <a:buNone/>
            </a:pPr>
            <a:r>
              <a:rPr lang="en-US" sz="3000" dirty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Fonte | Seth Godin</a:t>
            </a:r>
            <a:endParaRPr sz="3000" dirty="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" name="Google Shape;205;p27">
            <a:extLst>
              <a:ext uri="{FF2B5EF4-FFF2-40B4-BE49-F238E27FC236}">
                <a16:creationId xmlns:a16="http://schemas.microsoft.com/office/drawing/2014/main" id="{BD943655-25CA-4FD2-8B19-B056B7464AB7}"/>
              </a:ext>
            </a:extLst>
          </p:cNvPr>
          <p:cNvSpPr txBox="1"/>
          <p:nvPr/>
        </p:nvSpPr>
        <p:spPr>
          <a:xfrm rot="10800000">
            <a:off x="17899774" y="7531025"/>
            <a:ext cx="1800300" cy="13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056"/>
              </a:buClr>
              <a:buFont typeface="Arial"/>
              <a:buNone/>
            </a:pPr>
            <a:r>
              <a:rPr lang="en-US" sz="20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endParaRPr sz="20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06;p27">
            <a:extLst>
              <a:ext uri="{FF2B5EF4-FFF2-40B4-BE49-F238E27FC236}">
                <a16:creationId xmlns:a16="http://schemas.microsoft.com/office/drawing/2014/main" id="{3A6CAC8A-4A4F-4077-BA83-5A9A5C4075BD}"/>
              </a:ext>
            </a:extLst>
          </p:cNvPr>
          <p:cNvSpPr txBox="1"/>
          <p:nvPr/>
        </p:nvSpPr>
        <p:spPr>
          <a:xfrm>
            <a:off x="4713450" y="5950625"/>
            <a:ext cx="15261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Não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encontre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clientes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para o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seu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produto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,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encontre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produtos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para os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seus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clientes</a:t>
            </a:r>
            <a:r>
              <a:rPr lang="en-US" sz="7200" dirty="0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rPr>
              <a:t>.</a:t>
            </a:r>
            <a:endParaRPr sz="7200" dirty="0"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B23AEC-DE6B-0A40-A49D-81FB5F5DE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979" y="0"/>
            <a:ext cx="19372881" cy="13716000"/>
          </a:xfrm>
          <a:prstGeom prst="rect">
            <a:avLst/>
          </a:prstGeom>
        </p:spPr>
      </p:pic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448050" y="-1629200"/>
            <a:ext cx="18509327" cy="16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1334493" y="4283450"/>
            <a:ext cx="7754089" cy="4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500" rIns="34500" bIns="34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7200" dirty="0"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rPr>
              <a:t>Machine Learning </a:t>
            </a:r>
            <a:endParaRPr sz="7200" dirty="0">
              <a:latin typeface="Rubik Medium"/>
              <a:ea typeface="Rubik Medium"/>
              <a:cs typeface="Rubik Medium"/>
              <a:sym typeface="Rub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7640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Aprendizado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pt-BR" dirty="0" err="1"/>
              <a:t>Machine</a:t>
            </a:r>
            <a:r>
              <a:rPr lang="pt-BR" dirty="0"/>
              <a:t> Learning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E6120C-4B3A-D04D-A3D0-11F94858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348" y="5751966"/>
            <a:ext cx="6664670" cy="49829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2F80F1-72F9-D442-9492-9BC2EC3B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9744" y="5818332"/>
            <a:ext cx="6824770" cy="4798368"/>
          </a:xfrm>
          <a:prstGeom prst="rect">
            <a:avLst/>
          </a:prstGeom>
        </p:spPr>
      </p:pic>
      <p:sp>
        <p:nvSpPr>
          <p:cNvPr id="8" name="Google Shape;164;p23">
            <a:extLst>
              <a:ext uri="{FF2B5EF4-FFF2-40B4-BE49-F238E27FC236}">
                <a16:creationId xmlns:a16="http://schemas.microsoft.com/office/drawing/2014/main" id="{D31B626F-B1D3-DD4A-958C-7ED5607922CB}"/>
              </a:ext>
            </a:extLst>
          </p:cNvPr>
          <p:cNvSpPr txBox="1"/>
          <p:nvPr/>
        </p:nvSpPr>
        <p:spPr>
          <a:xfrm>
            <a:off x="3556472" y="4321013"/>
            <a:ext cx="666467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Supervisionado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9" name="Google Shape;164;p23">
            <a:extLst>
              <a:ext uri="{FF2B5EF4-FFF2-40B4-BE49-F238E27FC236}">
                <a16:creationId xmlns:a16="http://schemas.microsoft.com/office/drawing/2014/main" id="{FF404B4A-7A30-6B4A-AB26-25DE33F89D34}"/>
              </a:ext>
            </a:extLst>
          </p:cNvPr>
          <p:cNvSpPr txBox="1"/>
          <p:nvPr/>
        </p:nvSpPr>
        <p:spPr>
          <a:xfrm>
            <a:off x="14080780" y="4316657"/>
            <a:ext cx="666467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dirty="0">
                <a:solidFill>
                  <a:srgbClr val="00ADBA"/>
                </a:solidFill>
                <a:latin typeface="Rubik Medium"/>
                <a:ea typeface="Rubik Medium"/>
                <a:cs typeface="Rubik Medium"/>
                <a:sym typeface="Rubik Medium"/>
              </a:rPr>
              <a:t>Não Supervisionado</a:t>
            </a:r>
            <a:endParaRPr sz="4800" dirty="0">
              <a:solidFill>
                <a:srgbClr val="00ADBA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63C693B-2DCC-6848-AFA2-4B4E614FEF03}"/>
              </a:ext>
            </a:extLst>
          </p:cNvPr>
          <p:cNvSpPr/>
          <p:nvPr/>
        </p:nvSpPr>
        <p:spPr>
          <a:xfrm>
            <a:off x="2775857" y="5204657"/>
            <a:ext cx="18288000" cy="967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3988458-0811-E44B-92A5-7F3736740A75}"/>
              </a:ext>
            </a:extLst>
          </p:cNvPr>
          <p:cNvSpPr/>
          <p:nvPr/>
        </p:nvSpPr>
        <p:spPr>
          <a:xfrm>
            <a:off x="2928257" y="10353597"/>
            <a:ext cx="18288000" cy="967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D3F2EB9-1007-4F46-96E6-FEB09ABE350F}"/>
              </a:ext>
            </a:extLst>
          </p:cNvPr>
          <p:cNvSpPr/>
          <p:nvPr/>
        </p:nvSpPr>
        <p:spPr>
          <a:xfrm flipH="1">
            <a:off x="9603802" y="6164184"/>
            <a:ext cx="1066801" cy="418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047E9B5-9278-624E-8A1A-3B318EB061C5}"/>
              </a:ext>
            </a:extLst>
          </p:cNvPr>
          <p:cNvSpPr/>
          <p:nvPr/>
        </p:nvSpPr>
        <p:spPr>
          <a:xfrm flipH="1">
            <a:off x="2100942" y="6172200"/>
            <a:ext cx="1066801" cy="418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E474C45-EF11-C643-B7CF-64715E9641DA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74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Cluster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pt-BR" dirty="0"/>
              <a:t>Aprendizado não supervisionado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309AD4-901B-455A-8E80-B6DC9B6C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558" y="3335450"/>
            <a:ext cx="11868184" cy="828675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8CF860-4927-6D4A-A583-5B7FAD0DBE41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1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 err="1"/>
              <a:t>Aplicações</a:t>
            </a:r>
            <a:endParaRPr dirty="0"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Aprendizado não supervisionado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8B67C8-B316-4CC9-807E-7B2C4DEEF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2840150"/>
            <a:ext cx="12896850" cy="941436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6D1A57A-D30F-4D46-8368-16583A92811E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11CA55-F9B9-F940-815D-E41D073E12C4}"/>
              </a:ext>
            </a:extLst>
          </p:cNvPr>
          <p:cNvSpPr/>
          <p:nvPr/>
        </p:nvSpPr>
        <p:spPr>
          <a:xfrm>
            <a:off x="18048514" y="-1482344"/>
            <a:ext cx="8030174" cy="8340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B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/>
        </p:nvSpPr>
        <p:spPr>
          <a:xfrm>
            <a:off x="2017325" y="6218550"/>
            <a:ext cx="117975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Font typeface="Rubik Light"/>
              <a:buNone/>
            </a:pPr>
            <a:r>
              <a:rPr lang="en-US" sz="6000" b="1" dirty="0">
                <a:solidFill>
                  <a:srgbClr val="FFFFFF"/>
                </a:solidFill>
                <a:latin typeface="Rubik"/>
                <a:cs typeface="Rubik"/>
                <a:sym typeface="Rubik"/>
              </a:rPr>
              <a:t>Como fazer os agrupamentos?</a:t>
            </a:r>
            <a:endParaRPr sz="6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Retângulo: Cantos Arredondados 196">
                <a:extLst>
                  <a:ext uri="{FF2B5EF4-FFF2-40B4-BE49-F238E27FC236}">
                    <a16:creationId xmlns:a16="http://schemas.microsoft.com/office/drawing/2014/main" id="{E4878B84-CA97-4380-8068-60C215E72C68}"/>
                  </a:ext>
                </a:extLst>
              </p:cNvPr>
              <p:cNvSpPr/>
              <p:nvPr/>
            </p:nvSpPr>
            <p:spPr>
              <a:xfrm>
                <a:off x="2539712" y="6304589"/>
                <a:ext cx="8088365" cy="2283492"/>
              </a:xfrm>
              <a:prstGeom prst="roundRect">
                <a:avLst/>
              </a:prstGeom>
              <a:solidFill>
                <a:srgbClr val="00ADBA"/>
              </a:solidFill>
              <a:ln>
                <a:noFill/>
              </a:ln>
              <a:effectLst>
                <a:outerShdw blurRad="292100" dist="116116" dir="5451064" rotWithShape="0">
                  <a:srgbClr val="000000">
                    <a:alpha val="2275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pt-BR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𝒍𝒂𝒕</m:t>
                                          </m:r>
                                        </m:e>
                                        <m:sub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</m:sSub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𝒍𝒂𝒕</m:t>
                                          </m:r>
                                        </m:e>
                                        <m:sub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pt-BR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𝒍𝒐𝒏</m:t>
                                          </m:r>
                                        </m:e>
                                        <m:sub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</m:sSub>
                                      <m:r>
                                        <a:rPr lang="pt-BR" sz="3200" b="1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𝒍𝒐𝒏</m:t>
                                          </m:r>
                                        </m:e>
                                        <m:sub>
                                          <m:r>
                                            <a:rPr lang="pt-BR" sz="3200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pt-BR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pt-BR" sz="3200" b="1" dirty="0">
                  <a:solidFill>
                    <a:schemeClr val="bg1"/>
                  </a:solidFill>
                  <a:latin typeface="Rubik Light"/>
                  <a:cs typeface="Rubik Light"/>
                </a:endParaRPr>
              </a:p>
            </p:txBody>
          </p:sp>
        </mc:Choice>
        <mc:Fallback xmlns="">
          <p:sp>
            <p:nvSpPr>
              <p:cNvPr id="197" name="Retângulo: Cantos Arredondados 196">
                <a:extLst>
                  <a:ext uri="{FF2B5EF4-FFF2-40B4-BE49-F238E27FC236}">
                    <a16:creationId xmlns:a16="http://schemas.microsoft.com/office/drawing/2014/main" id="{E4878B84-CA97-4380-8068-60C215E72C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712" y="6304589"/>
                <a:ext cx="8088365" cy="228349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292100" dist="116116" dir="5451064" rotWithShape="0">
                  <a:srgbClr val="000000">
                    <a:alpha val="22750"/>
                  </a:srgb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Google Shape;145;p21">
            <a:extLst>
              <a:ext uri="{FF2B5EF4-FFF2-40B4-BE49-F238E27FC236}">
                <a16:creationId xmlns:a16="http://schemas.microsoft.com/office/drawing/2014/main" id="{61A369D1-528C-411F-9016-90C7D3BA69AB}"/>
              </a:ext>
            </a:extLst>
          </p:cNvPr>
          <p:cNvSpPr txBox="1"/>
          <p:nvPr/>
        </p:nvSpPr>
        <p:spPr>
          <a:xfrm>
            <a:off x="2305448" y="8804298"/>
            <a:ext cx="8294832" cy="270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Ex: Distância entre DF e CE: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DF(-15.8, -47.9)   CE(-5.5, -39.3)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D = √(-15.8 + 5.5)² + (-47.9 + 39.3)²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endParaRPr sz="4000" dirty="0">
              <a:solidFill>
                <a:srgbClr val="666666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9A6F1991-819B-4D1A-ADB6-385647E134AE}"/>
              </a:ext>
            </a:extLst>
          </p:cNvPr>
          <p:cNvSpPr txBox="1"/>
          <p:nvPr/>
        </p:nvSpPr>
        <p:spPr>
          <a:xfrm>
            <a:off x="22213120" y="14034105"/>
            <a:ext cx="740397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t-BR" sz="2800" b="0" i="1" dirty="0">
              <a:solidFill>
                <a:schemeClr val="tx2">
                  <a:lumMod val="25000"/>
                </a:schemeClr>
              </a:solidFill>
              <a:latin typeface="Cambria Math" panose="02040503050406030204" pitchFamily="18" charset="0"/>
            </a:endParaRPr>
          </a:p>
          <a:p>
            <a:endParaRPr lang="pt-BR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90" name="Google Shape;145;p21">
            <a:extLst>
              <a:ext uri="{FF2B5EF4-FFF2-40B4-BE49-F238E27FC236}">
                <a16:creationId xmlns:a16="http://schemas.microsoft.com/office/drawing/2014/main" id="{1E1350F3-E9EF-4182-BD6F-C902A175D0C5}"/>
              </a:ext>
            </a:extLst>
          </p:cNvPr>
          <p:cNvSpPr txBox="1"/>
          <p:nvPr/>
        </p:nvSpPr>
        <p:spPr>
          <a:xfrm>
            <a:off x="1958503" y="3606803"/>
            <a:ext cx="8799914" cy="3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É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calculada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a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distância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euclidiana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de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cada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capital com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todas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as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outras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, </a:t>
            </a:r>
            <a:r>
              <a:rPr lang="en-US" sz="4000" dirty="0" err="1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através</a:t>
            </a:r>
            <a:r>
              <a:rPr lang="en-US" sz="4000" dirty="0">
                <a:solidFill>
                  <a:srgbClr val="666666"/>
                </a:solidFill>
                <a:latin typeface="Rubik Light"/>
                <a:ea typeface="Rubik Light"/>
                <a:cs typeface="Rubik Light"/>
                <a:sym typeface="Rubik Light"/>
              </a:rPr>
              <a:t> da latitude e da longitude.</a:t>
            </a:r>
            <a:endParaRPr sz="4000" dirty="0">
              <a:solidFill>
                <a:srgbClr val="666666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Método Hierárquico</a:t>
            </a:r>
            <a:endParaRPr dirty="0"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7A7D6E3E-CA36-41E9-8FB3-728212A6B222}"/>
              </a:ext>
            </a:extLst>
          </p:cNvPr>
          <p:cNvCxnSpPr>
            <a:cxnSpLocks/>
          </p:cNvCxnSpPr>
          <p:nvPr/>
        </p:nvCxnSpPr>
        <p:spPr>
          <a:xfrm flipH="1" flipV="1">
            <a:off x="18446987" y="6120627"/>
            <a:ext cx="85398" cy="973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102D660B-6422-4B38-9528-F0089F35CA39}"/>
              </a:ext>
            </a:extLst>
          </p:cNvPr>
          <p:cNvCxnSpPr>
            <a:cxnSpLocks/>
          </p:cNvCxnSpPr>
          <p:nvPr/>
        </p:nvCxnSpPr>
        <p:spPr>
          <a:xfrm>
            <a:off x="17875438" y="4270263"/>
            <a:ext cx="630656" cy="2856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6C555444-1968-446A-831A-34D76E63615B}"/>
              </a:ext>
            </a:extLst>
          </p:cNvPr>
          <p:cNvCxnSpPr>
            <a:cxnSpLocks/>
          </p:cNvCxnSpPr>
          <p:nvPr/>
        </p:nvCxnSpPr>
        <p:spPr>
          <a:xfrm>
            <a:off x="17821135" y="3572470"/>
            <a:ext cx="675366" cy="3526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Conector reto 110">
            <a:extLst>
              <a:ext uri="{FF2B5EF4-FFF2-40B4-BE49-F238E27FC236}">
                <a16:creationId xmlns:a16="http://schemas.microsoft.com/office/drawing/2014/main" id="{E8F561BE-6440-43EF-B889-3DD93CC1FC4D}"/>
              </a:ext>
            </a:extLst>
          </p:cNvPr>
          <p:cNvCxnSpPr>
            <a:cxnSpLocks/>
          </p:cNvCxnSpPr>
          <p:nvPr/>
        </p:nvCxnSpPr>
        <p:spPr>
          <a:xfrm flipH="1" flipV="1">
            <a:off x="18570752" y="7202284"/>
            <a:ext cx="696396" cy="798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111">
            <a:extLst>
              <a:ext uri="{FF2B5EF4-FFF2-40B4-BE49-F238E27FC236}">
                <a16:creationId xmlns:a16="http://schemas.microsoft.com/office/drawing/2014/main" id="{7880B90F-7BA0-4605-92FA-2194B697BBF1}"/>
              </a:ext>
            </a:extLst>
          </p:cNvPr>
          <p:cNvCxnSpPr>
            <a:cxnSpLocks/>
          </p:cNvCxnSpPr>
          <p:nvPr/>
        </p:nvCxnSpPr>
        <p:spPr>
          <a:xfrm flipH="1" flipV="1">
            <a:off x="18575048" y="7179792"/>
            <a:ext cx="1509700" cy="889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717280A6-C7C5-4559-9108-247CCF766C77}"/>
              </a:ext>
            </a:extLst>
          </p:cNvPr>
          <p:cNvCxnSpPr>
            <a:cxnSpLocks/>
          </p:cNvCxnSpPr>
          <p:nvPr/>
        </p:nvCxnSpPr>
        <p:spPr>
          <a:xfrm flipH="1">
            <a:off x="18570754" y="6364113"/>
            <a:ext cx="1886960" cy="753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Conector reto 113">
            <a:extLst>
              <a:ext uri="{FF2B5EF4-FFF2-40B4-BE49-F238E27FC236}">
                <a16:creationId xmlns:a16="http://schemas.microsoft.com/office/drawing/2014/main" id="{1279A61E-4023-420F-B992-AA3168E8F2A2}"/>
              </a:ext>
            </a:extLst>
          </p:cNvPr>
          <p:cNvCxnSpPr>
            <a:cxnSpLocks/>
          </p:cNvCxnSpPr>
          <p:nvPr/>
        </p:nvCxnSpPr>
        <p:spPr>
          <a:xfrm flipH="1">
            <a:off x="18551574" y="5010264"/>
            <a:ext cx="1152628" cy="20853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Conector reto 114">
            <a:extLst>
              <a:ext uri="{FF2B5EF4-FFF2-40B4-BE49-F238E27FC236}">
                <a16:creationId xmlns:a16="http://schemas.microsoft.com/office/drawing/2014/main" id="{2944291C-0CC1-48CE-B8BE-251AA1D6AA35}"/>
              </a:ext>
            </a:extLst>
          </p:cNvPr>
          <p:cNvCxnSpPr>
            <a:cxnSpLocks/>
          </p:cNvCxnSpPr>
          <p:nvPr/>
        </p:nvCxnSpPr>
        <p:spPr>
          <a:xfrm flipH="1">
            <a:off x="18577359" y="4961837"/>
            <a:ext cx="2546014" cy="21411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3C47520F-C7F0-4171-917A-4E810ED69BBD}"/>
              </a:ext>
            </a:extLst>
          </p:cNvPr>
          <p:cNvCxnSpPr>
            <a:cxnSpLocks/>
          </p:cNvCxnSpPr>
          <p:nvPr/>
        </p:nvCxnSpPr>
        <p:spPr>
          <a:xfrm flipH="1">
            <a:off x="18557362" y="5212638"/>
            <a:ext cx="2657448" cy="1889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094832A3-1B80-400F-8845-4DAB553A4CC3}"/>
              </a:ext>
            </a:extLst>
          </p:cNvPr>
          <p:cNvCxnSpPr>
            <a:cxnSpLocks/>
          </p:cNvCxnSpPr>
          <p:nvPr/>
        </p:nvCxnSpPr>
        <p:spPr>
          <a:xfrm flipH="1">
            <a:off x="18614729" y="5482967"/>
            <a:ext cx="2642326" cy="1604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E1DD01CD-1AD7-43E5-8703-A92D0BE3CE5C}"/>
              </a:ext>
            </a:extLst>
          </p:cNvPr>
          <p:cNvCxnSpPr>
            <a:cxnSpLocks/>
          </p:cNvCxnSpPr>
          <p:nvPr/>
        </p:nvCxnSpPr>
        <p:spPr>
          <a:xfrm flipH="1">
            <a:off x="18570752" y="4592492"/>
            <a:ext cx="1797620" cy="25343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CAC40782-AFD9-4A1F-9C68-7CB0A6116CC2}"/>
              </a:ext>
            </a:extLst>
          </p:cNvPr>
          <p:cNvCxnSpPr>
            <a:cxnSpLocks/>
          </p:cNvCxnSpPr>
          <p:nvPr/>
        </p:nvCxnSpPr>
        <p:spPr>
          <a:xfrm flipH="1">
            <a:off x="18548099" y="4496740"/>
            <a:ext cx="762778" cy="2585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EED6163F-0DBA-4F98-8317-4DDFA50BF65E}"/>
              </a:ext>
            </a:extLst>
          </p:cNvPr>
          <p:cNvCxnSpPr>
            <a:cxnSpLocks/>
          </p:cNvCxnSpPr>
          <p:nvPr/>
        </p:nvCxnSpPr>
        <p:spPr>
          <a:xfrm>
            <a:off x="15897038" y="4266136"/>
            <a:ext cx="2609056" cy="28607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Conector reto 120">
            <a:extLst>
              <a:ext uri="{FF2B5EF4-FFF2-40B4-BE49-F238E27FC236}">
                <a16:creationId xmlns:a16="http://schemas.microsoft.com/office/drawing/2014/main" id="{EC0D8104-C0D1-4C4C-8693-0B2452963841}"/>
              </a:ext>
            </a:extLst>
          </p:cNvPr>
          <p:cNvCxnSpPr>
            <a:cxnSpLocks/>
          </p:cNvCxnSpPr>
          <p:nvPr/>
        </p:nvCxnSpPr>
        <p:spPr>
          <a:xfrm>
            <a:off x="16799983" y="6830073"/>
            <a:ext cx="1692722" cy="334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Conector reto 121">
            <a:extLst>
              <a:ext uri="{FF2B5EF4-FFF2-40B4-BE49-F238E27FC236}">
                <a16:creationId xmlns:a16="http://schemas.microsoft.com/office/drawing/2014/main" id="{D2281919-5277-4EF0-8152-DAED48E43F5B}"/>
              </a:ext>
            </a:extLst>
          </p:cNvPr>
          <p:cNvCxnSpPr>
            <a:cxnSpLocks/>
          </p:cNvCxnSpPr>
          <p:nvPr/>
        </p:nvCxnSpPr>
        <p:spPr>
          <a:xfrm>
            <a:off x="15065550" y="5995785"/>
            <a:ext cx="3436456" cy="11483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Conector reto 122">
            <a:extLst>
              <a:ext uri="{FF2B5EF4-FFF2-40B4-BE49-F238E27FC236}">
                <a16:creationId xmlns:a16="http://schemas.microsoft.com/office/drawing/2014/main" id="{864522DE-7E4D-4D21-857A-F2103E6D0A36}"/>
              </a:ext>
            </a:extLst>
          </p:cNvPr>
          <p:cNvCxnSpPr>
            <a:cxnSpLocks/>
          </p:cNvCxnSpPr>
          <p:nvPr/>
        </p:nvCxnSpPr>
        <p:spPr>
          <a:xfrm>
            <a:off x="15907261" y="2955787"/>
            <a:ext cx="2575850" cy="4163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Conector reto 123">
            <a:extLst>
              <a:ext uri="{FF2B5EF4-FFF2-40B4-BE49-F238E27FC236}">
                <a16:creationId xmlns:a16="http://schemas.microsoft.com/office/drawing/2014/main" id="{1BAB744A-17F2-4C72-B800-5DFDDD4BF2FE}"/>
              </a:ext>
            </a:extLst>
          </p:cNvPr>
          <p:cNvCxnSpPr>
            <a:cxnSpLocks/>
          </p:cNvCxnSpPr>
          <p:nvPr/>
        </p:nvCxnSpPr>
        <p:spPr>
          <a:xfrm flipV="1">
            <a:off x="17020358" y="7252761"/>
            <a:ext cx="1462752" cy="7460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880C9809-880C-4E92-8F21-3524CB1DDC98}"/>
              </a:ext>
            </a:extLst>
          </p:cNvPr>
          <p:cNvCxnSpPr>
            <a:cxnSpLocks/>
          </p:cNvCxnSpPr>
          <p:nvPr/>
        </p:nvCxnSpPr>
        <p:spPr>
          <a:xfrm>
            <a:off x="14257830" y="5942445"/>
            <a:ext cx="4223580" cy="12017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Conector reto 125">
            <a:extLst>
              <a:ext uri="{FF2B5EF4-FFF2-40B4-BE49-F238E27FC236}">
                <a16:creationId xmlns:a16="http://schemas.microsoft.com/office/drawing/2014/main" id="{176F9376-9EEE-42F8-B13F-A8478F7646F5}"/>
              </a:ext>
            </a:extLst>
          </p:cNvPr>
          <p:cNvCxnSpPr>
            <a:cxnSpLocks/>
          </p:cNvCxnSpPr>
          <p:nvPr/>
        </p:nvCxnSpPr>
        <p:spPr>
          <a:xfrm>
            <a:off x="18565454" y="7233528"/>
            <a:ext cx="930292" cy="13919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Conector reto 126">
            <a:extLst>
              <a:ext uri="{FF2B5EF4-FFF2-40B4-BE49-F238E27FC236}">
                <a16:creationId xmlns:a16="http://schemas.microsoft.com/office/drawing/2014/main" id="{7D0B3913-26FA-49F0-84EA-B711C70E699D}"/>
              </a:ext>
            </a:extLst>
          </p:cNvPr>
          <p:cNvCxnSpPr>
            <a:cxnSpLocks/>
          </p:cNvCxnSpPr>
          <p:nvPr/>
        </p:nvCxnSpPr>
        <p:spPr>
          <a:xfrm>
            <a:off x="18519275" y="7279885"/>
            <a:ext cx="95454" cy="1436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1933C478-E6B1-485B-AA36-8C1D15DDB48E}"/>
              </a:ext>
            </a:extLst>
          </p:cNvPr>
          <p:cNvCxnSpPr>
            <a:cxnSpLocks/>
            <a:endCxn id="170" idx="0"/>
          </p:cNvCxnSpPr>
          <p:nvPr/>
        </p:nvCxnSpPr>
        <p:spPr>
          <a:xfrm flipH="1">
            <a:off x="18287054" y="7204494"/>
            <a:ext cx="256116" cy="19903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07AB8B27-42F5-422D-9194-23EAD114A202}"/>
              </a:ext>
            </a:extLst>
          </p:cNvPr>
          <p:cNvCxnSpPr>
            <a:cxnSpLocks/>
          </p:cNvCxnSpPr>
          <p:nvPr/>
        </p:nvCxnSpPr>
        <p:spPr>
          <a:xfrm flipH="1">
            <a:off x="18294508" y="7215727"/>
            <a:ext cx="253788" cy="2585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5D867E05-6B6B-4D14-AAC7-9DA2850E259F}"/>
              </a:ext>
            </a:extLst>
          </p:cNvPr>
          <p:cNvCxnSpPr>
            <a:cxnSpLocks/>
          </p:cNvCxnSpPr>
          <p:nvPr/>
        </p:nvCxnSpPr>
        <p:spPr>
          <a:xfrm flipH="1">
            <a:off x="17897396" y="7210062"/>
            <a:ext cx="600816" cy="30304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2A4D9B63-AADE-4DCC-82EE-A136E8FFA44E}"/>
              </a:ext>
            </a:extLst>
          </p:cNvPr>
          <p:cNvCxnSpPr>
            <a:cxnSpLocks/>
          </p:cNvCxnSpPr>
          <p:nvPr/>
        </p:nvCxnSpPr>
        <p:spPr>
          <a:xfrm flipH="1">
            <a:off x="18570753" y="6067287"/>
            <a:ext cx="2192714" cy="1059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3417B17D-1978-4B14-B949-B8C30E25DDC8}"/>
              </a:ext>
            </a:extLst>
          </p:cNvPr>
          <p:cNvCxnSpPr>
            <a:cxnSpLocks/>
          </p:cNvCxnSpPr>
          <p:nvPr/>
        </p:nvCxnSpPr>
        <p:spPr>
          <a:xfrm flipH="1">
            <a:off x="18608126" y="5828526"/>
            <a:ext cx="2383940" cy="1252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5" name="Imagem 144">
            <a:extLst>
              <a:ext uri="{FF2B5EF4-FFF2-40B4-BE49-F238E27FC236}">
                <a16:creationId xmlns:a16="http://schemas.microsoft.com/office/drawing/2014/main" id="{1A3B29B6-32D5-4532-A1A5-1D93FFF88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539" y="2481968"/>
            <a:ext cx="8465698" cy="8659912"/>
          </a:xfrm>
          <a:prstGeom prst="rect">
            <a:avLst/>
          </a:prstGeom>
        </p:spPr>
      </p:pic>
      <p:cxnSp>
        <p:nvCxnSpPr>
          <p:cNvPr id="148" name="Conector de Seta Reta 147">
            <a:extLst>
              <a:ext uri="{FF2B5EF4-FFF2-40B4-BE49-F238E27FC236}">
                <a16:creationId xmlns:a16="http://schemas.microsoft.com/office/drawing/2014/main" id="{7BFBB216-6CEC-4835-8685-D077E51C74A7}"/>
              </a:ext>
            </a:extLst>
          </p:cNvPr>
          <p:cNvCxnSpPr>
            <a:cxnSpLocks/>
          </p:cNvCxnSpPr>
          <p:nvPr/>
        </p:nvCxnSpPr>
        <p:spPr>
          <a:xfrm flipH="1">
            <a:off x="12086616" y="1623595"/>
            <a:ext cx="1051056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BD186F22-B516-4AE0-86CE-53DECCDEF280}"/>
              </a:ext>
            </a:extLst>
          </p:cNvPr>
          <p:cNvSpPr txBox="1"/>
          <p:nvPr/>
        </p:nvSpPr>
        <p:spPr>
          <a:xfrm>
            <a:off x="12228909" y="1063339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Latitude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3EA93E4B-4CFC-43E0-8A08-309AED445EF9}"/>
              </a:ext>
            </a:extLst>
          </p:cNvPr>
          <p:cNvSpPr txBox="1"/>
          <p:nvPr/>
        </p:nvSpPr>
        <p:spPr>
          <a:xfrm rot="5400000">
            <a:off x="21758929" y="11338913"/>
            <a:ext cx="249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2">
                    <a:lumMod val="50000"/>
                  </a:schemeClr>
                </a:solidFill>
              </a:rPr>
              <a:t>Longitude</a:t>
            </a:r>
          </a:p>
        </p:txBody>
      </p:sp>
      <p:pic>
        <p:nvPicPr>
          <p:cNvPr id="151" name="Imagem 150">
            <a:extLst>
              <a:ext uri="{FF2B5EF4-FFF2-40B4-BE49-F238E27FC236}">
                <a16:creationId xmlns:a16="http://schemas.microsoft.com/office/drawing/2014/main" id="{47DA864D-03B1-439E-A72B-F49FF6BCE50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88179" y="3462934"/>
            <a:ext cx="8763000" cy="6591300"/>
          </a:xfrm>
          <a:prstGeom prst="rect">
            <a:avLst/>
          </a:prstGeom>
        </p:spPr>
      </p:pic>
      <p:pic>
        <p:nvPicPr>
          <p:cNvPr id="152" name="Imagem 151">
            <a:extLst>
              <a:ext uri="{FF2B5EF4-FFF2-40B4-BE49-F238E27FC236}">
                <a16:creationId xmlns:a16="http://schemas.microsoft.com/office/drawing/2014/main" id="{381F6070-1E1E-46B9-91CE-12DB37E14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688" y="3579550"/>
            <a:ext cx="8819048" cy="6571428"/>
          </a:xfrm>
          <a:prstGeom prst="rect">
            <a:avLst/>
          </a:prstGeom>
        </p:spPr>
      </p:pic>
      <p:cxnSp>
        <p:nvCxnSpPr>
          <p:cNvPr id="153" name="Conector reto 152">
            <a:extLst>
              <a:ext uri="{FF2B5EF4-FFF2-40B4-BE49-F238E27FC236}">
                <a16:creationId xmlns:a16="http://schemas.microsoft.com/office/drawing/2014/main" id="{38A12482-77A1-4A28-A28F-5259BF087508}"/>
              </a:ext>
            </a:extLst>
          </p:cNvPr>
          <p:cNvCxnSpPr>
            <a:cxnSpLocks/>
          </p:cNvCxnSpPr>
          <p:nvPr/>
        </p:nvCxnSpPr>
        <p:spPr>
          <a:xfrm>
            <a:off x="2044427" y="4085374"/>
            <a:ext cx="8858058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4" name="Imagem 153">
            <a:extLst>
              <a:ext uri="{FF2B5EF4-FFF2-40B4-BE49-F238E27FC236}">
                <a16:creationId xmlns:a16="http://schemas.microsoft.com/office/drawing/2014/main" id="{97CE2723-9D91-414E-A8B2-5519EB723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577" y="3570180"/>
            <a:ext cx="8800000" cy="6647618"/>
          </a:xfrm>
          <a:prstGeom prst="rect">
            <a:avLst/>
          </a:prstGeom>
        </p:spPr>
      </p:pic>
      <p:cxnSp>
        <p:nvCxnSpPr>
          <p:cNvPr id="155" name="Conector reto 154">
            <a:extLst>
              <a:ext uri="{FF2B5EF4-FFF2-40B4-BE49-F238E27FC236}">
                <a16:creationId xmlns:a16="http://schemas.microsoft.com/office/drawing/2014/main" id="{9D2FC35F-3D5C-46F7-948C-482420F797A3}"/>
              </a:ext>
            </a:extLst>
          </p:cNvPr>
          <p:cNvCxnSpPr>
            <a:cxnSpLocks/>
          </p:cNvCxnSpPr>
          <p:nvPr/>
        </p:nvCxnSpPr>
        <p:spPr>
          <a:xfrm>
            <a:off x="2083436" y="6146402"/>
            <a:ext cx="8819048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7" name="Imagem 156">
            <a:extLst>
              <a:ext uri="{FF2B5EF4-FFF2-40B4-BE49-F238E27FC236}">
                <a16:creationId xmlns:a16="http://schemas.microsoft.com/office/drawing/2014/main" id="{0EDE7381-C3CA-4DAE-A320-F7D231FD7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694" y="3624337"/>
            <a:ext cx="8990476" cy="6742858"/>
          </a:xfrm>
          <a:prstGeom prst="rect">
            <a:avLst/>
          </a:prstGeom>
        </p:spPr>
      </p:pic>
      <p:cxnSp>
        <p:nvCxnSpPr>
          <p:cNvPr id="158" name="Conector reto 157">
            <a:extLst>
              <a:ext uri="{FF2B5EF4-FFF2-40B4-BE49-F238E27FC236}">
                <a16:creationId xmlns:a16="http://schemas.microsoft.com/office/drawing/2014/main" id="{4BFB3EF9-3B7F-4B04-A1D0-989C91E3F948}"/>
              </a:ext>
            </a:extLst>
          </p:cNvPr>
          <p:cNvCxnSpPr>
            <a:cxnSpLocks/>
          </p:cNvCxnSpPr>
          <p:nvPr/>
        </p:nvCxnSpPr>
        <p:spPr>
          <a:xfrm>
            <a:off x="2044427" y="7511072"/>
            <a:ext cx="8798688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0" name="Imagem 159">
            <a:extLst>
              <a:ext uri="{FF2B5EF4-FFF2-40B4-BE49-F238E27FC236}">
                <a16:creationId xmlns:a16="http://schemas.microsoft.com/office/drawing/2014/main" id="{6E455BF0-290C-477F-A538-CDD003F30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929" y="3646370"/>
            <a:ext cx="8857142" cy="6571428"/>
          </a:xfrm>
          <a:prstGeom prst="rect">
            <a:avLst/>
          </a:prstGeom>
        </p:spPr>
      </p:pic>
      <p:cxnSp>
        <p:nvCxnSpPr>
          <p:cNvPr id="161" name="Conector reto 160">
            <a:extLst>
              <a:ext uri="{FF2B5EF4-FFF2-40B4-BE49-F238E27FC236}">
                <a16:creationId xmlns:a16="http://schemas.microsoft.com/office/drawing/2014/main" id="{617579DC-2448-4B2B-8711-61EA42CB17F2}"/>
              </a:ext>
            </a:extLst>
          </p:cNvPr>
          <p:cNvCxnSpPr>
            <a:cxnSpLocks/>
          </p:cNvCxnSpPr>
          <p:nvPr/>
        </p:nvCxnSpPr>
        <p:spPr>
          <a:xfrm>
            <a:off x="2044427" y="7986638"/>
            <a:ext cx="8912952" cy="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9" name="Elipse 188">
            <a:extLst>
              <a:ext uri="{FF2B5EF4-FFF2-40B4-BE49-F238E27FC236}">
                <a16:creationId xmlns:a16="http://schemas.microsoft.com/office/drawing/2014/main" id="{1708185A-8909-4880-BFDD-DFEC43932D51}"/>
              </a:ext>
            </a:extLst>
          </p:cNvPr>
          <p:cNvSpPr/>
          <p:nvPr/>
        </p:nvSpPr>
        <p:spPr>
          <a:xfrm>
            <a:off x="18205041" y="7250610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9D5407E0-7EB4-4440-9EBB-BC8192795A1A}"/>
              </a:ext>
            </a:extLst>
          </p:cNvPr>
          <p:cNvSpPr/>
          <p:nvPr/>
        </p:nvSpPr>
        <p:spPr>
          <a:xfrm>
            <a:off x="2437889" y="9969144"/>
            <a:ext cx="8978231" cy="1275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233B6D30-20DA-413A-B093-2B7299A32745}"/>
              </a:ext>
            </a:extLst>
          </p:cNvPr>
          <p:cNvSpPr/>
          <p:nvPr/>
        </p:nvSpPr>
        <p:spPr>
          <a:xfrm rot="1811744">
            <a:off x="21062938" y="5277445"/>
            <a:ext cx="417931" cy="682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DEA63F11-910F-4303-B435-710E3433EECF}"/>
              </a:ext>
            </a:extLst>
          </p:cNvPr>
          <p:cNvSpPr/>
          <p:nvPr/>
        </p:nvSpPr>
        <p:spPr>
          <a:xfrm rot="2463978">
            <a:off x="20824866" y="5139073"/>
            <a:ext cx="688735" cy="1150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8C8DD2DF-CE0D-40B4-9EA6-AFCB5E89B12D}"/>
              </a:ext>
            </a:extLst>
          </p:cNvPr>
          <p:cNvSpPr/>
          <p:nvPr/>
        </p:nvSpPr>
        <p:spPr>
          <a:xfrm rot="20244172">
            <a:off x="21076240" y="4676074"/>
            <a:ext cx="322445" cy="60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9152246A-4FC4-4BE5-B70B-354F662BC2F9}"/>
              </a:ext>
            </a:extLst>
          </p:cNvPr>
          <p:cNvSpPr/>
          <p:nvPr/>
        </p:nvSpPr>
        <p:spPr>
          <a:xfrm rot="18514342">
            <a:off x="20530433" y="4076241"/>
            <a:ext cx="689895" cy="1365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3E1525AE-9B61-458A-9F3D-CF0DACA057DD}"/>
              </a:ext>
            </a:extLst>
          </p:cNvPr>
          <p:cNvSpPr/>
          <p:nvPr/>
        </p:nvSpPr>
        <p:spPr>
          <a:xfrm rot="19848858">
            <a:off x="19983498" y="4043220"/>
            <a:ext cx="1768436" cy="2344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6" name="Imagem 145">
            <a:extLst>
              <a:ext uri="{FF2B5EF4-FFF2-40B4-BE49-F238E27FC236}">
                <a16:creationId xmlns:a16="http://schemas.microsoft.com/office/drawing/2014/main" id="{CE32DCEE-CE6D-4C2F-8B37-498377C9D5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7212" y="2474704"/>
            <a:ext cx="8447288" cy="8766592"/>
          </a:xfrm>
          <a:prstGeom prst="rect">
            <a:avLst/>
          </a:prstGeom>
        </p:spPr>
      </p:pic>
      <p:pic>
        <p:nvPicPr>
          <p:cNvPr id="156" name="Imagem 155">
            <a:extLst>
              <a:ext uri="{FF2B5EF4-FFF2-40B4-BE49-F238E27FC236}">
                <a16:creationId xmlns:a16="http://schemas.microsoft.com/office/drawing/2014/main" id="{EC0AAFDE-6C0D-4843-9B0B-6F680FD699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8475" y="2458836"/>
            <a:ext cx="8453332" cy="8686816"/>
          </a:xfrm>
          <a:prstGeom prst="rect">
            <a:avLst/>
          </a:prstGeom>
        </p:spPr>
      </p:pic>
      <p:pic>
        <p:nvPicPr>
          <p:cNvPr id="159" name="Imagem 158">
            <a:extLst>
              <a:ext uri="{FF2B5EF4-FFF2-40B4-BE49-F238E27FC236}">
                <a16:creationId xmlns:a16="http://schemas.microsoft.com/office/drawing/2014/main" id="{A4FC4505-241B-4A49-A734-9624D27F50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15364" y="2437667"/>
            <a:ext cx="8454610" cy="8695972"/>
          </a:xfrm>
          <a:prstGeom prst="rect">
            <a:avLst/>
          </a:prstGeom>
        </p:spPr>
      </p:pic>
      <p:pic>
        <p:nvPicPr>
          <p:cNvPr id="162" name="Imagem 161">
            <a:extLst>
              <a:ext uri="{FF2B5EF4-FFF2-40B4-BE49-F238E27FC236}">
                <a16:creationId xmlns:a16="http://schemas.microsoft.com/office/drawing/2014/main" id="{74C213C9-35ED-4A98-88E1-CCA627CC5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16873" y="2437666"/>
            <a:ext cx="8447314" cy="8821617"/>
          </a:xfrm>
          <a:prstGeom prst="rect">
            <a:avLst/>
          </a:prstGeom>
        </p:spPr>
      </p:pic>
      <p:sp>
        <p:nvSpPr>
          <p:cNvPr id="163" name="Elipse 162">
            <a:extLst>
              <a:ext uri="{FF2B5EF4-FFF2-40B4-BE49-F238E27FC236}">
                <a16:creationId xmlns:a16="http://schemas.microsoft.com/office/drawing/2014/main" id="{A366252B-0BD8-4E03-A1E1-18C749378E9F}"/>
              </a:ext>
            </a:extLst>
          </p:cNvPr>
          <p:cNvSpPr/>
          <p:nvPr/>
        </p:nvSpPr>
        <p:spPr>
          <a:xfrm>
            <a:off x="18498313" y="710183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4" name="Elipse 163">
            <a:extLst>
              <a:ext uri="{FF2B5EF4-FFF2-40B4-BE49-F238E27FC236}">
                <a16:creationId xmlns:a16="http://schemas.microsoft.com/office/drawing/2014/main" id="{D70D0F35-C3E3-4742-BCEC-CF521203A4AB}"/>
              </a:ext>
            </a:extLst>
          </p:cNvPr>
          <p:cNvSpPr/>
          <p:nvPr/>
        </p:nvSpPr>
        <p:spPr>
          <a:xfrm>
            <a:off x="15849601" y="41655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5" name="Elipse 164">
            <a:extLst>
              <a:ext uri="{FF2B5EF4-FFF2-40B4-BE49-F238E27FC236}">
                <a16:creationId xmlns:a16="http://schemas.microsoft.com/office/drawing/2014/main" id="{8F3FB6C3-801F-4EBF-8D49-BD9C65DF4164}"/>
              </a:ext>
            </a:extLst>
          </p:cNvPr>
          <p:cNvSpPr/>
          <p:nvPr/>
        </p:nvSpPr>
        <p:spPr>
          <a:xfrm>
            <a:off x="15849599" y="283971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6" name="Elipse 165">
            <a:extLst>
              <a:ext uri="{FF2B5EF4-FFF2-40B4-BE49-F238E27FC236}">
                <a16:creationId xmlns:a16="http://schemas.microsoft.com/office/drawing/2014/main" id="{312CA6D5-D4E3-404B-9738-18FE8BDB1EFC}"/>
              </a:ext>
            </a:extLst>
          </p:cNvPr>
          <p:cNvSpPr/>
          <p:nvPr/>
        </p:nvSpPr>
        <p:spPr>
          <a:xfrm>
            <a:off x="14203679" y="58419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7" name="Elipse 166">
            <a:extLst>
              <a:ext uri="{FF2B5EF4-FFF2-40B4-BE49-F238E27FC236}">
                <a16:creationId xmlns:a16="http://schemas.microsoft.com/office/drawing/2014/main" id="{1065B10D-F2F5-46C4-B80A-3A3960965861}"/>
              </a:ext>
            </a:extLst>
          </p:cNvPr>
          <p:cNvSpPr/>
          <p:nvPr/>
        </p:nvSpPr>
        <p:spPr>
          <a:xfrm>
            <a:off x="17829855" y="41655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8" name="Elipse 167">
            <a:extLst>
              <a:ext uri="{FF2B5EF4-FFF2-40B4-BE49-F238E27FC236}">
                <a16:creationId xmlns:a16="http://schemas.microsoft.com/office/drawing/2014/main" id="{F8FAAA3F-E436-4227-9E45-887C603226B3}"/>
              </a:ext>
            </a:extLst>
          </p:cNvPr>
          <p:cNvSpPr/>
          <p:nvPr/>
        </p:nvSpPr>
        <p:spPr>
          <a:xfrm>
            <a:off x="19277655" y="79755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9" name="Elipse 168">
            <a:extLst>
              <a:ext uri="{FF2B5EF4-FFF2-40B4-BE49-F238E27FC236}">
                <a16:creationId xmlns:a16="http://schemas.microsoft.com/office/drawing/2014/main" id="{9F36D355-66BC-4199-BA1E-9ADA586ACC24}"/>
              </a:ext>
            </a:extLst>
          </p:cNvPr>
          <p:cNvSpPr/>
          <p:nvPr/>
        </p:nvSpPr>
        <p:spPr>
          <a:xfrm>
            <a:off x="20435892" y="4485812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0" name="Elipse 169">
            <a:extLst>
              <a:ext uri="{FF2B5EF4-FFF2-40B4-BE49-F238E27FC236}">
                <a16:creationId xmlns:a16="http://schemas.microsoft.com/office/drawing/2014/main" id="{D7863622-5BB9-42DA-8522-2F3938664B60}"/>
              </a:ext>
            </a:extLst>
          </p:cNvPr>
          <p:cNvSpPr/>
          <p:nvPr/>
        </p:nvSpPr>
        <p:spPr>
          <a:xfrm>
            <a:off x="18241335" y="91947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1" name="Elipse 170">
            <a:extLst>
              <a:ext uri="{FF2B5EF4-FFF2-40B4-BE49-F238E27FC236}">
                <a16:creationId xmlns:a16="http://schemas.microsoft.com/office/drawing/2014/main" id="{99CC6687-4940-4B0B-8A7E-AC6053328C9D}"/>
              </a:ext>
            </a:extLst>
          </p:cNvPr>
          <p:cNvSpPr/>
          <p:nvPr/>
        </p:nvSpPr>
        <p:spPr>
          <a:xfrm>
            <a:off x="17875573" y="1023111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2" name="Elipse 171">
            <a:extLst>
              <a:ext uri="{FF2B5EF4-FFF2-40B4-BE49-F238E27FC236}">
                <a16:creationId xmlns:a16="http://schemas.microsoft.com/office/drawing/2014/main" id="{C7CD9DF6-1264-42FB-B3E1-6DACA1D2A977}"/>
              </a:ext>
            </a:extLst>
          </p:cNvPr>
          <p:cNvSpPr/>
          <p:nvPr/>
        </p:nvSpPr>
        <p:spPr>
          <a:xfrm>
            <a:off x="19506253" y="860043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3" name="Elipse 172">
            <a:extLst>
              <a:ext uri="{FF2B5EF4-FFF2-40B4-BE49-F238E27FC236}">
                <a16:creationId xmlns:a16="http://schemas.microsoft.com/office/drawing/2014/main" id="{597572AC-60C6-4E9D-994F-0013C82C3384}"/>
              </a:ext>
            </a:extLst>
          </p:cNvPr>
          <p:cNvSpPr/>
          <p:nvPr/>
        </p:nvSpPr>
        <p:spPr>
          <a:xfrm>
            <a:off x="20115853" y="802893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4" name="Elipse 173">
            <a:extLst>
              <a:ext uri="{FF2B5EF4-FFF2-40B4-BE49-F238E27FC236}">
                <a16:creationId xmlns:a16="http://schemas.microsoft.com/office/drawing/2014/main" id="{02163A4C-EAB9-4666-A87D-F4F3B614D6C0}"/>
              </a:ext>
            </a:extLst>
          </p:cNvPr>
          <p:cNvSpPr/>
          <p:nvPr/>
        </p:nvSpPr>
        <p:spPr>
          <a:xfrm>
            <a:off x="16930693" y="797559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5" name="Elipse 174">
            <a:extLst>
              <a:ext uri="{FF2B5EF4-FFF2-40B4-BE49-F238E27FC236}">
                <a16:creationId xmlns:a16="http://schemas.microsoft.com/office/drawing/2014/main" id="{0D39CAAB-EEEB-49BC-915D-2BA975FBD0F4}"/>
              </a:ext>
            </a:extLst>
          </p:cNvPr>
          <p:cNvSpPr/>
          <p:nvPr/>
        </p:nvSpPr>
        <p:spPr>
          <a:xfrm>
            <a:off x="16702093" y="6758584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6" name="Elipse 175">
            <a:extLst>
              <a:ext uri="{FF2B5EF4-FFF2-40B4-BE49-F238E27FC236}">
                <a16:creationId xmlns:a16="http://schemas.microsoft.com/office/drawing/2014/main" id="{1F93B98A-D4A5-47A9-821F-AABCB9FC4995}"/>
              </a:ext>
            </a:extLst>
          </p:cNvPr>
          <p:cNvSpPr/>
          <p:nvPr/>
        </p:nvSpPr>
        <p:spPr>
          <a:xfrm>
            <a:off x="18241333" y="9791344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7" name="Elipse 176">
            <a:extLst>
              <a:ext uri="{FF2B5EF4-FFF2-40B4-BE49-F238E27FC236}">
                <a16:creationId xmlns:a16="http://schemas.microsoft.com/office/drawing/2014/main" id="{B63C65DC-20CD-4132-8DC9-F4A0AB5315EE}"/>
              </a:ext>
            </a:extLst>
          </p:cNvPr>
          <p:cNvSpPr/>
          <p:nvPr/>
        </p:nvSpPr>
        <p:spPr>
          <a:xfrm>
            <a:off x="20481611" y="6301384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8" name="Elipse 177">
            <a:extLst>
              <a:ext uri="{FF2B5EF4-FFF2-40B4-BE49-F238E27FC236}">
                <a16:creationId xmlns:a16="http://schemas.microsoft.com/office/drawing/2014/main" id="{1A4BA5D9-681C-409D-B3D6-4EDFC250B672}"/>
              </a:ext>
            </a:extLst>
          </p:cNvPr>
          <p:cNvSpPr/>
          <p:nvPr/>
        </p:nvSpPr>
        <p:spPr>
          <a:xfrm>
            <a:off x="18425163" y="600455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9" name="Elipse 178">
            <a:extLst>
              <a:ext uri="{FF2B5EF4-FFF2-40B4-BE49-F238E27FC236}">
                <a16:creationId xmlns:a16="http://schemas.microsoft.com/office/drawing/2014/main" id="{B3036591-79A0-48E9-9C3E-C1F5AE214F35}"/>
              </a:ext>
            </a:extLst>
          </p:cNvPr>
          <p:cNvSpPr/>
          <p:nvPr/>
        </p:nvSpPr>
        <p:spPr>
          <a:xfrm>
            <a:off x="20787363" y="600455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0" name="Elipse 179">
            <a:extLst>
              <a:ext uri="{FF2B5EF4-FFF2-40B4-BE49-F238E27FC236}">
                <a16:creationId xmlns:a16="http://schemas.microsoft.com/office/drawing/2014/main" id="{A288E8B0-DD8A-48D5-8CE8-77C41B929701}"/>
              </a:ext>
            </a:extLst>
          </p:cNvPr>
          <p:cNvSpPr/>
          <p:nvPr/>
        </p:nvSpPr>
        <p:spPr>
          <a:xfrm>
            <a:off x="21082548" y="5689673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1" name="Elipse 180">
            <a:extLst>
              <a:ext uri="{FF2B5EF4-FFF2-40B4-BE49-F238E27FC236}">
                <a16:creationId xmlns:a16="http://schemas.microsoft.com/office/drawing/2014/main" id="{C82D6E8D-AA8D-4759-8FD8-45DE16961E0F}"/>
              </a:ext>
            </a:extLst>
          </p:cNvPr>
          <p:cNvSpPr/>
          <p:nvPr/>
        </p:nvSpPr>
        <p:spPr>
          <a:xfrm>
            <a:off x="21253947" y="540003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2" name="Elipse 181">
            <a:extLst>
              <a:ext uri="{FF2B5EF4-FFF2-40B4-BE49-F238E27FC236}">
                <a16:creationId xmlns:a16="http://schemas.microsoft.com/office/drawing/2014/main" id="{E471C010-DAAF-4C47-A6D3-E92BFAD89C58}"/>
              </a:ext>
            </a:extLst>
          </p:cNvPr>
          <p:cNvSpPr/>
          <p:nvPr/>
        </p:nvSpPr>
        <p:spPr>
          <a:xfrm>
            <a:off x="21238707" y="511047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3" name="Elipse 182">
            <a:extLst>
              <a:ext uri="{FF2B5EF4-FFF2-40B4-BE49-F238E27FC236}">
                <a16:creationId xmlns:a16="http://schemas.microsoft.com/office/drawing/2014/main" id="{30F0CCA3-0B7E-4C86-B3DF-1CB621DA19A4}"/>
              </a:ext>
            </a:extLst>
          </p:cNvPr>
          <p:cNvSpPr/>
          <p:nvPr/>
        </p:nvSpPr>
        <p:spPr>
          <a:xfrm>
            <a:off x="21147269" y="487425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4" name="Elipse 183">
            <a:extLst>
              <a:ext uri="{FF2B5EF4-FFF2-40B4-BE49-F238E27FC236}">
                <a16:creationId xmlns:a16="http://schemas.microsoft.com/office/drawing/2014/main" id="{3526B2DE-49AC-488E-B513-E6989A2AEF2D}"/>
              </a:ext>
            </a:extLst>
          </p:cNvPr>
          <p:cNvSpPr/>
          <p:nvPr/>
        </p:nvSpPr>
        <p:spPr>
          <a:xfrm>
            <a:off x="19714709" y="490981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5" name="Elipse 184">
            <a:extLst>
              <a:ext uri="{FF2B5EF4-FFF2-40B4-BE49-F238E27FC236}">
                <a16:creationId xmlns:a16="http://schemas.microsoft.com/office/drawing/2014/main" id="{8C1CF3C8-75AA-44D7-AE1E-CD41FDB4956E}"/>
              </a:ext>
            </a:extLst>
          </p:cNvPr>
          <p:cNvSpPr/>
          <p:nvPr/>
        </p:nvSpPr>
        <p:spPr>
          <a:xfrm>
            <a:off x="19291947" y="437641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6" name="Elipse 185">
            <a:extLst>
              <a:ext uri="{FF2B5EF4-FFF2-40B4-BE49-F238E27FC236}">
                <a16:creationId xmlns:a16="http://schemas.microsoft.com/office/drawing/2014/main" id="{30BC7569-442D-4032-AB00-E85B4EBEF8EA}"/>
              </a:ext>
            </a:extLst>
          </p:cNvPr>
          <p:cNvSpPr/>
          <p:nvPr/>
        </p:nvSpPr>
        <p:spPr>
          <a:xfrm>
            <a:off x="18608039" y="870711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7" name="Elipse 186">
            <a:extLst>
              <a:ext uri="{FF2B5EF4-FFF2-40B4-BE49-F238E27FC236}">
                <a16:creationId xmlns:a16="http://schemas.microsoft.com/office/drawing/2014/main" id="{50A852BC-6CD5-4D10-A4C4-FFA3B6D6066A}"/>
              </a:ext>
            </a:extLst>
          </p:cNvPr>
          <p:cNvSpPr/>
          <p:nvPr/>
        </p:nvSpPr>
        <p:spPr>
          <a:xfrm>
            <a:off x="15011399" y="5895338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88" name="Elipse 187">
            <a:extLst>
              <a:ext uri="{FF2B5EF4-FFF2-40B4-BE49-F238E27FC236}">
                <a16:creationId xmlns:a16="http://schemas.microsoft.com/office/drawing/2014/main" id="{343F1291-9D87-4F70-AA93-DE3EDEADE4A6}"/>
              </a:ext>
            </a:extLst>
          </p:cNvPr>
          <p:cNvSpPr/>
          <p:nvPr/>
        </p:nvSpPr>
        <p:spPr>
          <a:xfrm>
            <a:off x="17784135" y="3463500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9372C89C-34D4-4098-AFEF-2912B5CB5AD1}"/>
              </a:ext>
            </a:extLst>
          </p:cNvPr>
          <p:cNvSpPr/>
          <p:nvPr/>
        </p:nvSpPr>
        <p:spPr>
          <a:xfrm>
            <a:off x="21361103" y="4063685"/>
            <a:ext cx="1243340" cy="2310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147" name="Conector de Seta Reta 146">
            <a:extLst>
              <a:ext uri="{FF2B5EF4-FFF2-40B4-BE49-F238E27FC236}">
                <a16:creationId xmlns:a16="http://schemas.microsoft.com/office/drawing/2014/main" id="{8015BBD4-E38E-4E90-984B-A62506E8056C}"/>
              </a:ext>
            </a:extLst>
          </p:cNvPr>
          <p:cNvCxnSpPr>
            <a:cxnSpLocks/>
          </p:cNvCxnSpPr>
          <p:nvPr/>
        </p:nvCxnSpPr>
        <p:spPr>
          <a:xfrm>
            <a:off x="22591080" y="1623595"/>
            <a:ext cx="36223" cy="1058333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tângulo 84">
            <a:extLst>
              <a:ext uri="{FF2B5EF4-FFF2-40B4-BE49-F238E27FC236}">
                <a16:creationId xmlns:a16="http://schemas.microsoft.com/office/drawing/2014/main" id="{99DD305F-2C59-B543-8D87-ECFD2FD54107}"/>
              </a:ext>
            </a:extLst>
          </p:cNvPr>
          <p:cNvSpPr/>
          <p:nvPr/>
        </p:nvSpPr>
        <p:spPr>
          <a:xfrm>
            <a:off x="20971473" y="12351607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1" grpId="0"/>
      <p:bldP spid="98" grpId="0"/>
      <p:bldP spid="190" grpId="0"/>
      <p:bldP spid="149" grpId="0"/>
      <p:bldP spid="150" grpId="0"/>
      <p:bldP spid="18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1507475" y="691250"/>
            <a:ext cx="225174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dirty="0"/>
              <a:t>K-means</a:t>
            </a:r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2"/>
          </p:nvPr>
        </p:nvSpPr>
        <p:spPr>
          <a:xfrm>
            <a:off x="1989525" y="127000"/>
            <a:ext cx="116973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254000"/>
            <a:r>
              <a:rPr lang="pt-BR" dirty="0"/>
              <a:t>Análise de agrupamento</a:t>
            </a:r>
          </a:p>
        </p:txBody>
      </p:sp>
      <p:cxnSp>
        <p:nvCxnSpPr>
          <p:cNvPr id="86" name="Conector de Seta Reta 85">
            <a:extLst>
              <a:ext uri="{FF2B5EF4-FFF2-40B4-BE49-F238E27FC236}">
                <a16:creationId xmlns:a16="http://schemas.microsoft.com/office/drawing/2014/main" id="{17730FEB-1A44-A740-A6F6-8121984F8795}"/>
              </a:ext>
            </a:extLst>
          </p:cNvPr>
          <p:cNvCxnSpPr>
            <a:cxnSpLocks/>
          </p:cNvCxnSpPr>
          <p:nvPr/>
        </p:nvCxnSpPr>
        <p:spPr>
          <a:xfrm>
            <a:off x="6403870" y="12343324"/>
            <a:ext cx="11490960" cy="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8EF6FD69-64F4-1B40-B308-15B6969431B3}"/>
              </a:ext>
            </a:extLst>
          </p:cNvPr>
          <p:cNvCxnSpPr>
            <a:cxnSpLocks/>
          </p:cNvCxnSpPr>
          <p:nvPr/>
        </p:nvCxnSpPr>
        <p:spPr>
          <a:xfrm flipH="1" flipV="1">
            <a:off x="6266710" y="2887893"/>
            <a:ext cx="152400" cy="947067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Imagem 199">
            <a:extLst>
              <a:ext uri="{FF2B5EF4-FFF2-40B4-BE49-F238E27FC236}">
                <a16:creationId xmlns:a16="http://schemas.microsoft.com/office/drawing/2014/main" id="{5D6C5A6B-F6BE-5C44-BC49-768F6857C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  <a14:imgEffect>
                      <a14:brightnessContrast bright="6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87" y="2882743"/>
            <a:ext cx="8465698" cy="8659912"/>
          </a:xfrm>
          <a:prstGeom prst="rect">
            <a:avLst/>
          </a:prstGeom>
          <a:noFill/>
          <a:effectLst>
            <a:glow>
              <a:schemeClr val="accent1">
                <a:alpha val="14000"/>
              </a:schemeClr>
            </a:glow>
            <a:outerShdw blurRad="50800" dist="50800" dir="5400000" sx="1000" sy="1000" algn="ctr" rotWithShape="0">
              <a:schemeClr val="bg1">
                <a:lumMod val="65000"/>
                <a:alpha val="0"/>
              </a:schemeClr>
            </a:outerShdw>
            <a:reflection endPos="0" dir="5400000" sy="-100000" algn="bl" rotWithShape="0"/>
            <a:softEdge rad="0"/>
          </a:effectLst>
        </p:spPr>
      </p:pic>
      <p:sp>
        <p:nvSpPr>
          <p:cNvPr id="243" name="Retângulo 242">
            <a:extLst>
              <a:ext uri="{FF2B5EF4-FFF2-40B4-BE49-F238E27FC236}">
                <a16:creationId xmlns:a16="http://schemas.microsoft.com/office/drawing/2014/main" id="{B589232E-2222-6A40-81F4-007EA4EC06C5}"/>
              </a:ext>
            </a:extLst>
          </p:cNvPr>
          <p:cNvSpPr/>
          <p:nvPr/>
        </p:nvSpPr>
        <p:spPr>
          <a:xfrm>
            <a:off x="21216257" y="12106656"/>
            <a:ext cx="3167743" cy="1609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9" name="Elipse 188">
            <a:extLst>
              <a:ext uri="{FF2B5EF4-FFF2-40B4-BE49-F238E27FC236}">
                <a16:creationId xmlns:a16="http://schemas.microsoft.com/office/drawing/2014/main" id="{55371D4A-3B93-1B42-9896-6547E03168DD}"/>
              </a:ext>
            </a:extLst>
          </p:cNvPr>
          <p:cNvSpPr/>
          <p:nvPr/>
        </p:nvSpPr>
        <p:spPr>
          <a:xfrm>
            <a:off x="13932586" y="7654797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75" name="Elipse 162">
            <a:extLst>
              <a:ext uri="{FF2B5EF4-FFF2-40B4-BE49-F238E27FC236}">
                <a16:creationId xmlns:a16="http://schemas.microsoft.com/office/drawing/2014/main" id="{C7E5687D-90F2-634D-BFE8-D8C0F7B03F82}"/>
              </a:ext>
            </a:extLst>
          </p:cNvPr>
          <p:cNvSpPr/>
          <p:nvPr/>
        </p:nvSpPr>
        <p:spPr>
          <a:xfrm>
            <a:off x="14225858" y="750602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76" name="Elipse 163">
            <a:extLst>
              <a:ext uri="{FF2B5EF4-FFF2-40B4-BE49-F238E27FC236}">
                <a16:creationId xmlns:a16="http://schemas.microsoft.com/office/drawing/2014/main" id="{6FE8C35E-71BA-B243-AF86-5A475BA659E5}"/>
              </a:ext>
            </a:extLst>
          </p:cNvPr>
          <p:cNvSpPr/>
          <p:nvPr/>
        </p:nvSpPr>
        <p:spPr>
          <a:xfrm>
            <a:off x="11577146" y="45697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77" name="Elipse 164">
            <a:extLst>
              <a:ext uri="{FF2B5EF4-FFF2-40B4-BE49-F238E27FC236}">
                <a16:creationId xmlns:a16="http://schemas.microsoft.com/office/drawing/2014/main" id="{A199FEB3-C9F8-004B-A498-77D8CEB6C21F}"/>
              </a:ext>
            </a:extLst>
          </p:cNvPr>
          <p:cNvSpPr/>
          <p:nvPr/>
        </p:nvSpPr>
        <p:spPr>
          <a:xfrm>
            <a:off x="11577144" y="324390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78" name="Elipse 165">
            <a:extLst>
              <a:ext uri="{FF2B5EF4-FFF2-40B4-BE49-F238E27FC236}">
                <a16:creationId xmlns:a16="http://schemas.microsoft.com/office/drawing/2014/main" id="{571B6D00-FCCC-F347-AB8E-32E68848C265}"/>
              </a:ext>
            </a:extLst>
          </p:cNvPr>
          <p:cNvSpPr/>
          <p:nvPr/>
        </p:nvSpPr>
        <p:spPr>
          <a:xfrm>
            <a:off x="9931224" y="62461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79" name="Elipse 166">
            <a:extLst>
              <a:ext uri="{FF2B5EF4-FFF2-40B4-BE49-F238E27FC236}">
                <a16:creationId xmlns:a16="http://schemas.microsoft.com/office/drawing/2014/main" id="{DB0B3E67-E4F2-AC47-AC06-37F80333D731}"/>
              </a:ext>
            </a:extLst>
          </p:cNvPr>
          <p:cNvSpPr/>
          <p:nvPr/>
        </p:nvSpPr>
        <p:spPr>
          <a:xfrm>
            <a:off x="13557400" y="45697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0" name="Elipse 167">
            <a:extLst>
              <a:ext uri="{FF2B5EF4-FFF2-40B4-BE49-F238E27FC236}">
                <a16:creationId xmlns:a16="http://schemas.microsoft.com/office/drawing/2014/main" id="{8844CEA2-8959-3C45-8ED1-DFEEFFA75346}"/>
              </a:ext>
            </a:extLst>
          </p:cNvPr>
          <p:cNvSpPr/>
          <p:nvPr/>
        </p:nvSpPr>
        <p:spPr>
          <a:xfrm>
            <a:off x="15005200" y="83797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1" name="Elipse 168">
            <a:extLst>
              <a:ext uri="{FF2B5EF4-FFF2-40B4-BE49-F238E27FC236}">
                <a16:creationId xmlns:a16="http://schemas.microsoft.com/office/drawing/2014/main" id="{EC67FA84-E403-8043-B4BB-1469F31BF261}"/>
              </a:ext>
            </a:extLst>
          </p:cNvPr>
          <p:cNvSpPr/>
          <p:nvPr/>
        </p:nvSpPr>
        <p:spPr>
          <a:xfrm>
            <a:off x="16163437" y="4889999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2" name="Elipse 169">
            <a:extLst>
              <a:ext uri="{FF2B5EF4-FFF2-40B4-BE49-F238E27FC236}">
                <a16:creationId xmlns:a16="http://schemas.microsoft.com/office/drawing/2014/main" id="{EA4360DB-57D8-0B4A-935D-ACFDEB94101E}"/>
              </a:ext>
            </a:extLst>
          </p:cNvPr>
          <p:cNvSpPr/>
          <p:nvPr/>
        </p:nvSpPr>
        <p:spPr>
          <a:xfrm>
            <a:off x="13968880" y="95989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3" name="Elipse 170">
            <a:extLst>
              <a:ext uri="{FF2B5EF4-FFF2-40B4-BE49-F238E27FC236}">
                <a16:creationId xmlns:a16="http://schemas.microsoft.com/office/drawing/2014/main" id="{94B9EE68-0824-6A4B-AD8A-999A22F347A6}"/>
              </a:ext>
            </a:extLst>
          </p:cNvPr>
          <p:cNvSpPr/>
          <p:nvPr/>
        </p:nvSpPr>
        <p:spPr>
          <a:xfrm>
            <a:off x="13603118" y="1063530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4" name="Elipse 171">
            <a:extLst>
              <a:ext uri="{FF2B5EF4-FFF2-40B4-BE49-F238E27FC236}">
                <a16:creationId xmlns:a16="http://schemas.microsoft.com/office/drawing/2014/main" id="{6B0E06F5-57E5-0242-B2BA-8932137BD4D7}"/>
              </a:ext>
            </a:extLst>
          </p:cNvPr>
          <p:cNvSpPr/>
          <p:nvPr/>
        </p:nvSpPr>
        <p:spPr>
          <a:xfrm>
            <a:off x="15233798" y="900462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5" name="Elipse 172">
            <a:extLst>
              <a:ext uri="{FF2B5EF4-FFF2-40B4-BE49-F238E27FC236}">
                <a16:creationId xmlns:a16="http://schemas.microsoft.com/office/drawing/2014/main" id="{5D3A2735-58EE-3E4D-AB63-8884CF5CDC11}"/>
              </a:ext>
            </a:extLst>
          </p:cNvPr>
          <p:cNvSpPr/>
          <p:nvPr/>
        </p:nvSpPr>
        <p:spPr>
          <a:xfrm>
            <a:off x="15843398" y="843312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6" name="Elipse 173">
            <a:extLst>
              <a:ext uri="{FF2B5EF4-FFF2-40B4-BE49-F238E27FC236}">
                <a16:creationId xmlns:a16="http://schemas.microsoft.com/office/drawing/2014/main" id="{032C5F3E-59BA-574D-A195-E612CE06F70A}"/>
              </a:ext>
            </a:extLst>
          </p:cNvPr>
          <p:cNvSpPr/>
          <p:nvPr/>
        </p:nvSpPr>
        <p:spPr>
          <a:xfrm>
            <a:off x="12658238" y="837978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7" name="Elipse 174">
            <a:extLst>
              <a:ext uri="{FF2B5EF4-FFF2-40B4-BE49-F238E27FC236}">
                <a16:creationId xmlns:a16="http://schemas.microsoft.com/office/drawing/2014/main" id="{645507F0-89E0-9645-AF54-B70509C18594}"/>
              </a:ext>
            </a:extLst>
          </p:cNvPr>
          <p:cNvSpPr/>
          <p:nvPr/>
        </p:nvSpPr>
        <p:spPr>
          <a:xfrm>
            <a:off x="12429638" y="7162771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8" name="Elipse 175">
            <a:extLst>
              <a:ext uri="{FF2B5EF4-FFF2-40B4-BE49-F238E27FC236}">
                <a16:creationId xmlns:a16="http://schemas.microsoft.com/office/drawing/2014/main" id="{962A2BCC-F29E-B24C-817D-68ECAE53B25F}"/>
              </a:ext>
            </a:extLst>
          </p:cNvPr>
          <p:cNvSpPr/>
          <p:nvPr/>
        </p:nvSpPr>
        <p:spPr>
          <a:xfrm>
            <a:off x="13968878" y="10195531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89" name="Elipse 176">
            <a:extLst>
              <a:ext uri="{FF2B5EF4-FFF2-40B4-BE49-F238E27FC236}">
                <a16:creationId xmlns:a16="http://schemas.microsoft.com/office/drawing/2014/main" id="{2D2F5847-3381-8A4A-BDF0-184660175B2F}"/>
              </a:ext>
            </a:extLst>
          </p:cNvPr>
          <p:cNvSpPr/>
          <p:nvPr/>
        </p:nvSpPr>
        <p:spPr>
          <a:xfrm>
            <a:off x="16209156" y="6705571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0" name="Elipse 177">
            <a:extLst>
              <a:ext uri="{FF2B5EF4-FFF2-40B4-BE49-F238E27FC236}">
                <a16:creationId xmlns:a16="http://schemas.microsoft.com/office/drawing/2014/main" id="{7F20AC9C-0E06-6C4B-9A60-2CC502E4ED4B}"/>
              </a:ext>
            </a:extLst>
          </p:cNvPr>
          <p:cNvSpPr/>
          <p:nvPr/>
        </p:nvSpPr>
        <p:spPr>
          <a:xfrm>
            <a:off x="14152708" y="640874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1" name="Elipse 178">
            <a:extLst>
              <a:ext uri="{FF2B5EF4-FFF2-40B4-BE49-F238E27FC236}">
                <a16:creationId xmlns:a16="http://schemas.microsoft.com/office/drawing/2014/main" id="{A930B357-CFBE-F140-AE6C-BB20C8620297}"/>
              </a:ext>
            </a:extLst>
          </p:cNvPr>
          <p:cNvSpPr/>
          <p:nvPr/>
        </p:nvSpPr>
        <p:spPr>
          <a:xfrm>
            <a:off x="16514908" y="640874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2" name="Elipse 179">
            <a:extLst>
              <a:ext uri="{FF2B5EF4-FFF2-40B4-BE49-F238E27FC236}">
                <a16:creationId xmlns:a16="http://schemas.microsoft.com/office/drawing/2014/main" id="{30B71C26-EC7E-6C4E-BD20-A937EC0FAA0B}"/>
              </a:ext>
            </a:extLst>
          </p:cNvPr>
          <p:cNvSpPr/>
          <p:nvPr/>
        </p:nvSpPr>
        <p:spPr>
          <a:xfrm>
            <a:off x="16810093" y="6093860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3" name="Elipse 180">
            <a:extLst>
              <a:ext uri="{FF2B5EF4-FFF2-40B4-BE49-F238E27FC236}">
                <a16:creationId xmlns:a16="http://schemas.microsoft.com/office/drawing/2014/main" id="{50FB3DC7-0E26-D144-B4F9-746AA8679231}"/>
              </a:ext>
            </a:extLst>
          </p:cNvPr>
          <p:cNvSpPr/>
          <p:nvPr/>
        </p:nvSpPr>
        <p:spPr>
          <a:xfrm>
            <a:off x="16981492" y="580422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4" name="Elipse 181">
            <a:extLst>
              <a:ext uri="{FF2B5EF4-FFF2-40B4-BE49-F238E27FC236}">
                <a16:creationId xmlns:a16="http://schemas.microsoft.com/office/drawing/2014/main" id="{42E5FAFB-9D18-0F4D-85CC-4F0B338FEE40}"/>
              </a:ext>
            </a:extLst>
          </p:cNvPr>
          <p:cNvSpPr/>
          <p:nvPr/>
        </p:nvSpPr>
        <p:spPr>
          <a:xfrm>
            <a:off x="16966252" y="551466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5" name="Elipse 182">
            <a:extLst>
              <a:ext uri="{FF2B5EF4-FFF2-40B4-BE49-F238E27FC236}">
                <a16:creationId xmlns:a16="http://schemas.microsoft.com/office/drawing/2014/main" id="{48920F5D-5C48-FC4F-8D05-4B3FD0DF7328}"/>
              </a:ext>
            </a:extLst>
          </p:cNvPr>
          <p:cNvSpPr/>
          <p:nvPr/>
        </p:nvSpPr>
        <p:spPr>
          <a:xfrm>
            <a:off x="16874814" y="527844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6" name="Elipse 183">
            <a:extLst>
              <a:ext uri="{FF2B5EF4-FFF2-40B4-BE49-F238E27FC236}">
                <a16:creationId xmlns:a16="http://schemas.microsoft.com/office/drawing/2014/main" id="{E05D2B42-C775-394F-94D3-4576987EE5E3}"/>
              </a:ext>
            </a:extLst>
          </p:cNvPr>
          <p:cNvSpPr/>
          <p:nvPr/>
        </p:nvSpPr>
        <p:spPr>
          <a:xfrm>
            <a:off x="15442254" y="531400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7" name="Elipse 184">
            <a:extLst>
              <a:ext uri="{FF2B5EF4-FFF2-40B4-BE49-F238E27FC236}">
                <a16:creationId xmlns:a16="http://schemas.microsoft.com/office/drawing/2014/main" id="{AA44072E-12EF-9F47-85E3-44A2E7DC0179}"/>
              </a:ext>
            </a:extLst>
          </p:cNvPr>
          <p:cNvSpPr/>
          <p:nvPr/>
        </p:nvSpPr>
        <p:spPr>
          <a:xfrm>
            <a:off x="15019492" y="478060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8" name="Elipse 185">
            <a:extLst>
              <a:ext uri="{FF2B5EF4-FFF2-40B4-BE49-F238E27FC236}">
                <a16:creationId xmlns:a16="http://schemas.microsoft.com/office/drawing/2014/main" id="{72B84871-4EC8-A045-8AF5-6AD084BB24C6}"/>
              </a:ext>
            </a:extLst>
          </p:cNvPr>
          <p:cNvSpPr/>
          <p:nvPr/>
        </p:nvSpPr>
        <p:spPr>
          <a:xfrm>
            <a:off x="14335584" y="911130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99" name="Elipse 186">
            <a:extLst>
              <a:ext uri="{FF2B5EF4-FFF2-40B4-BE49-F238E27FC236}">
                <a16:creationId xmlns:a16="http://schemas.microsoft.com/office/drawing/2014/main" id="{084F8F51-6A8C-6649-AE03-2CB0D2C3D14F}"/>
              </a:ext>
            </a:extLst>
          </p:cNvPr>
          <p:cNvSpPr/>
          <p:nvPr/>
        </p:nvSpPr>
        <p:spPr>
          <a:xfrm>
            <a:off x="10738944" y="6299525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300" name="Elipse 187">
            <a:extLst>
              <a:ext uri="{FF2B5EF4-FFF2-40B4-BE49-F238E27FC236}">
                <a16:creationId xmlns:a16="http://schemas.microsoft.com/office/drawing/2014/main" id="{9D9BC078-23E7-B547-A6C1-D40BCD3271AB}"/>
              </a:ext>
            </a:extLst>
          </p:cNvPr>
          <p:cNvSpPr/>
          <p:nvPr/>
        </p:nvSpPr>
        <p:spPr>
          <a:xfrm>
            <a:off x="13511680" y="3867687"/>
            <a:ext cx="91438" cy="1066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303" name="Multiplicar 302">
            <a:extLst>
              <a:ext uri="{FF2B5EF4-FFF2-40B4-BE49-F238E27FC236}">
                <a16:creationId xmlns:a16="http://schemas.microsoft.com/office/drawing/2014/main" id="{E33418C2-F046-5C40-9819-B34555B9CC16}"/>
              </a:ext>
            </a:extLst>
          </p:cNvPr>
          <p:cNvSpPr/>
          <p:nvPr/>
        </p:nvSpPr>
        <p:spPr>
          <a:xfrm>
            <a:off x="9364509" y="4781611"/>
            <a:ext cx="756745" cy="691764"/>
          </a:xfrm>
          <a:prstGeom prst="mathMultiply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CBD7BAA-127D-9349-AF38-4BDF51993400}"/>
              </a:ext>
            </a:extLst>
          </p:cNvPr>
          <p:cNvCxnSpPr>
            <a:stCxn id="303" idx="2"/>
            <a:endCxn id="278" idx="7"/>
          </p:cNvCxnSpPr>
          <p:nvPr/>
        </p:nvCxnSpPr>
        <p:spPr>
          <a:xfrm>
            <a:off x="9939503" y="5307231"/>
            <a:ext cx="69768" cy="95457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Conector Reto 304">
            <a:extLst>
              <a:ext uri="{FF2B5EF4-FFF2-40B4-BE49-F238E27FC236}">
                <a16:creationId xmlns:a16="http://schemas.microsoft.com/office/drawing/2014/main" id="{44071724-6DFE-9A46-A5A6-AA0820B6EAE9}"/>
              </a:ext>
            </a:extLst>
          </p:cNvPr>
          <p:cNvCxnSpPr>
            <a:cxnSpLocks/>
            <a:stCxn id="303" idx="2"/>
            <a:endCxn id="276" idx="6"/>
          </p:cNvCxnSpPr>
          <p:nvPr/>
        </p:nvCxnSpPr>
        <p:spPr>
          <a:xfrm flipV="1">
            <a:off x="9939503" y="4623125"/>
            <a:ext cx="1729081" cy="68410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ector Reto 305">
            <a:extLst>
              <a:ext uri="{FF2B5EF4-FFF2-40B4-BE49-F238E27FC236}">
                <a16:creationId xmlns:a16="http://schemas.microsoft.com/office/drawing/2014/main" id="{68A3D381-0FBA-3649-B3CD-096821FA3810}"/>
              </a:ext>
            </a:extLst>
          </p:cNvPr>
          <p:cNvCxnSpPr>
            <a:cxnSpLocks/>
            <a:stCxn id="303" idx="2"/>
            <a:endCxn id="277" idx="4"/>
          </p:cNvCxnSpPr>
          <p:nvPr/>
        </p:nvCxnSpPr>
        <p:spPr>
          <a:xfrm flipV="1">
            <a:off x="9939503" y="3350585"/>
            <a:ext cx="1683360" cy="195664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Conector Reto 306">
            <a:extLst>
              <a:ext uri="{FF2B5EF4-FFF2-40B4-BE49-F238E27FC236}">
                <a16:creationId xmlns:a16="http://schemas.microsoft.com/office/drawing/2014/main" id="{261EA63C-9334-DD43-A107-2D6519D5EDFA}"/>
              </a:ext>
            </a:extLst>
          </p:cNvPr>
          <p:cNvCxnSpPr>
            <a:cxnSpLocks/>
            <a:stCxn id="303" idx="2"/>
            <a:endCxn id="300" idx="3"/>
          </p:cNvCxnSpPr>
          <p:nvPr/>
        </p:nvCxnSpPr>
        <p:spPr>
          <a:xfrm flipV="1">
            <a:off x="9939503" y="3958744"/>
            <a:ext cx="3585568" cy="134848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Conector Reto 307">
            <a:extLst>
              <a:ext uri="{FF2B5EF4-FFF2-40B4-BE49-F238E27FC236}">
                <a16:creationId xmlns:a16="http://schemas.microsoft.com/office/drawing/2014/main" id="{56179717-2C17-F14E-9EDA-5BCEFFA6A573}"/>
              </a:ext>
            </a:extLst>
          </p:cNvPr>
          <p:cNvCxnSpPr>
            <a:cxnSpLocks/>
            <a:stCxn id="303" idx="2"/>
            <a:endCxn id="279" idx="4"/>
          </p:cNvCxnSpPr>
          <p:nvPr/>
        </p:nvCxnSpPr>
        <p:spPr>
          <a:xfrm flipV="1">
            <a:off x="9939503" y="4676465"/>
            <a:ext cx="3663616" cy="63076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ector Reto 308">
            <a:extLst>
              <a:ext uri="{FF2B5EF4-FFF2-40B4-BE49-F238E27FC236}">
                <a16:creationId xmlns:a16="http://schemas.microsoft.com/office/drawing/2014/main" id="{EA472B24-FC9B-9E45-A815-5365359CB10D}"/>
              </a:ext>
            </a:extLst>
          </p:cNvPr>
          <p:cNvCxnSpPr>
            <a:cxnSpLocks/>
            <a:stCxn id="303" idx="2"/>
            <a:endCxn id="297" idx="6"/>
          </p:cNvCxnSpPr>
          <p:nvPr/>
        </p:nvCxnSpPr>
        <p:spPr>
          <a:xfrm flipV="1">
            <a:off x="9939503" y="4833945"/>
            <a:ext cx="5171427" cy="47328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Conector Reto 309">
            <a:extLst>
              <a:ext uri="{FF2B5EF4-FFF2-40B4-BE49-F238E27FC236}">
                <a16:creationId xmlns:a16="http://schemas.microsoft.com/office/drawing/2014/main" id="{1479A9D3-027D-4746-BBB0-31A7352DF6BB}"/>
              </a:ext>
            </a:extLst>
          </p:cNvPr>
          <p:cNvCxnSpPr>
            <a:cxnSpLocks/>
            <a:stCxn id="303" idx="2"/>
            <a:endCxn id="290" idx="6"/>
          </p:cNvCxnSpPr>
          <p:nvPr/>
        </p:nvCxnSpPr>
        <p:spPr>
          <a:xfrm>
            <a:off x="9939503" y="5307231"/>
            <a:ext cx="4304643" cy="115485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Conector Reto 310">
            <a:extLst>
              <a:ext uri="{FF2B5EF4-FFF2-40B4-BE49-F238E27FC236}">
                <a16:creationId xmlns:a16="http://schemas.microsoft.com/office/drawing/2014/main" id="{BE6F744B-6F4E-7245-B602-D8BC71A7077A}"/>
              </a:ext>
            </a:extLst>
          </p:cNvPr>
          <p:cNvCxnSpPr>
            <a:cxnSpLocks/>
            <a:stCxn id="303" idx="2"/>
            <a:endCxn id="287" idx="1"/>
          </p:cNvCxnSpPr>
          <p:nvPr/>
        </p:nvCxnSpPr>
        <p:spPr>
          <a:xfrm>
            <a:off x="9939503" y="5307231"/>
            <a:ext cx="2503526" cy="187116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Conector Reto 311">
            <a:extLst>
              <a:ext uri="{FF2B5EF4-FFF2-40B4-BE49-F238E27FC236}">
                <a16:creationId xmlns:a16="http://schemas.microsoft.com/office/drawing/2014/main" id="{D05E2FB1-1C32-0242-8961-94CDC7095AC9}"/>
              </a:ext>
            </a:extLst>
          </p:cNvPr>
          <p:cNvCxnSpPr>
            <a:cxnSpLocks/>
            <a:stCxn id="303" idx="2"/>
            <a:endCxn id="275" idx="7"/>
          </p:cNvCxnSpPr>
          <p:nvPr/>
        </p:nvCxnSpPr>
        <p:spPr>
          <a:xfrm>
            <a:off x="9939503" y="5307231"/>
            <a:ext cx="4364402" cy="221441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Conector Reto 312">
            <a:extLst>
              <a:ext uri="{FF2B5EF4-FFF2-40B4-BE49-F238E27FC236}">
                <a16:creationId xmlns:a16="http://schemas.microsoft.com/office/drawing/2014/main" id="{5B100761-D368-FD49-BACE-7F3B239F3628}"/>
              </a:ext>
            </a:extLst>
          </p:cNvPr>
          <p:cNvCxnSpPr>
            <a:cxnSpLocks/>
            <a:stCxn id="303" idx="2"/>
            <a:endCxn id="269" idx="6"/>
          </p:cNvCxnSpPr>
          <p:nvPr/>
        </p:nvCxnSpPr>
        <p:spPr>
          <a:xfrm>
            <a:off x="9939503" y="5307231"/>
            <a:ext cx="4084521" cy="2400906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Conector Reto 313">
            <a:extLst>
              <a:ext uri="{FF2B5EF4-FFF2-40B4-BE49-F238E27FC236}">
                <a16:creationId xmlns:a16="http://schemas.microsoft.com/office/drawing/2014/main" id="{73FA5472-7F74-0F4B-B150-616AF0BD0A68}"/>
              </a:ext>
            </a:extLst>
          </p:cNvPr>
          <p:cNvCxnSpPr>
            <a:cxnSpLocks/>
            <a:stCxn id="303" idx="2"/>
            <a:endCxn id="286" idx="1"/>
          </p:cNvCxnSpPr>
          <p:nvPr/>
        </p:nvCxnSpPr>
        <p:spPr>
          <a:xfrm>
            <a:off x="9939503" y="5307231"/>
            <a:ext cx="2732126" cy="308817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Conector Reto 314">
            <a:extLst>
              <a:ext uri="{FF2B5EF4-FFF2-40B4-BE49-F238E27FC236}">
                <a16:creationId xmlns:a16="http://schemas.microsoft.com/office/drawing/2014/main" id="{7F14FA82-0C85-EA40-B69C-AB02B2BE6766}"/>
              </a:ext>
            </a:extLst>
          </p:cNvPr>
          <p:cNvCxnSpPr>
            <a:cxnSpLocks/>
          </p:cNvCxnSpPr>
          <p:nvPr/>
        </p:nvCxnSpPr>
        <p:spPr>
          <a:xfrm>
            <a:off x="9939252" y="5334393"/>
            <a:ext cx="3677006" cy="534369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Conector Reto 315">
            <a:extLst>
              <a:ext uri="{FF2B5EF4-FFF2-40B4-BE49-F238E27FC236}">
                <a16:creationId xmlns:a16="http://schemas.microsoft.com/office/drawing/2014/main" id="{482BC1BC-351C-B34A-AF47-DD9131ACD98B}"/>
              </a:ext>
            </a:extLst>
          </p:cNvPr>
          <p:cNvCxnSpPr>
            <a:cxnSpLocks/>
          </p:cNvCxnSpPr>
          <p:nvPr/>
        </p:nvCxnSpPr>
        <p:spPr>
          <a:xfrm>
            <a:off x="9951345" y="5338366"/>
            <a:ext cx="4042766" cy="497935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Conector Reto 317">
            <a:extLst>
              <a:ext uri="{FF2B5EF4-FFF2-40B4-BE49-F238E27FC236}">
                <a16:creationId xmlns:a16="http://schemas.microsoft.com/office/drawing/2014/main" id="{0C4AE8B2-8A86-8146-BF48-44E6470A9907}"/>
              </a:ext>
            </a:extLst>
          </p:cNvPr>
          <p:cNvCxnSpPr>
            <a:cxnSpLocks/>
            <a:stCxn id="303" idx="2"/>
            <a:endCxn id="298" idx="6"/>
          </p:cNvCxnSpPr>
          <p:nvPr/>
        </p:nvCxnSpPr>
        <p:spPr>
          <a:xfrm>
            <a:off x="9939503" y="5307231"/>
            <a:ext cx="4487519" cy="385741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Conector Reto 318">
            <a:extLst>
              <a:ext uri="{FF2B5EF4-FFF2-40B4-BE49-F238E27FC236}">
                <a16:creationId xmlns:a16="http://schemas.microsoft.com/office/drawing/2014/main" id="{FE06D91B-3482-6346-B5C6-39381C203BFE}"/>
              </a:ext>
            </a:extLst>
          </p:cNvPr>
          <p:cNvCxnSpPr>
            <a:cxnSpLocks/>
            <a:stCxn id="303" idx="2"/>
            <a:endCxn id="284" idx="2"/>
          </p:cNvCxnSpPr>
          <p:nvPr/>
        </p:nvCxnSpPr>
        <p:spPr>
          <a:xfrm>
            <a:off x="9939503" y="5307231"/>
            <a:ext cx="5294295" cy="375073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ector Reto 319">
            <a:extLst>
              <a:ext uri="{FF2B5EF4-FFF2-40B4-BE49-F238E27FC236}">
                <a16:creationId xmlns:a16="http://schemas.microsoft.com/office/drawing/2014/main" id="{6DCECF5C-17A6-214C-806A-49EF96862A10}"/>
              </a:ext>
            </a:extLst>
          </p:cNvPr>
          <p:cNvCxnSpPr>
            <a:cxnSpLocks/>
            <a:stCxn id="303" idx="2"/>
            <a:endCxn id="280" idx="5"/>
          </p:cNvCxnSpPr>
          <p:nvPr/>
        </p:nvCxnSpPr>
        <p:spPr>
          <a:xfrm>
            <a:off x="9939503" y="5307231"/>
            <a:ext cx="5143744" cy="316361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ector Reto 320">
            <a:extLst>
              <a:ext uri="{FF2B5EF4-FFF2-40B4-BE49-F238E27FC236}">
                <a16:creationId xmlns:a16="http://schemas.microsoft.com/office/drawing/2014/main" id="{C6BB305A-C90C-294A-AB01-57CE01ED8A74}"/>
              </a:ext>
            </a:extLst>
          </p:cNvPr>
          <p:cNvCxnSpPr>
            <a:cxnSpLocks/>
            <a:stCxn id="303" idx="2"/>
            <a:endCxn id="285" idx="6"/>
          </p:cNvCxnSpPr>
          <p:nvPr/>
        </p:nvCxnSpPr>
        <p:spPr>
          <a:xfrm>
            <a:off x="9939503" y="5307231"/>
            <a:ext cx="5995333" cy="317923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Conector Reto 321">
            <a:extLst>
              <a:ext uri="{FF2B5EF4-FFF2-40B4-BE49-F238E27FC236}">
                <a16:creationId xmlns:a16="http://schemas.microsoft.com/office/drawing/2014/main" id="{168D80C0-C98E-A845-B2EF-F72224F0AB5F}"/>
              </a:ext>
            </a:extLst>
          </p:cNvPr>
          <p:cNvCxnSpPr>
            <a:cxnSpLocks/>
            <a:stCxn id="303" idx="2"/>
            <a:endCxn id="289" idx="2"/>
          </p:cNvCxnSpPr>
          <p:nvPr/>
        </p:nvCxnSpPr>
        <p:spPr>
          <a:xfrm>
            <a:off x="9939503" y="5307231"/>
            <a:ext cx="6269653" cy="145168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Conector Reto 322">
            <a:extLst>
              <a:ext uri="{FF2B5EF4-FFF2-40B4-BE49-F238E27FC236}">
                <a16:creationId xmlns:a16="http://schemas.microsoft.com/office/drawing/2014/main" id="{CC1E6713-1893-FE4A-8A77-203C31A93964}"/>
              </a:ext>
            </a:extLst>
          </p:cNvPr>
          <p:cNvCxnSpPr>
            <a:cxnSpLocks/>
            <a:stCxn id="303" idx="2"/>
            <a:endCxn id="281" idx="6"/>
          </p:cNvCxnSpPr>
          <p:nvPr/>
        </p:nvCxnSpPr>
        <p:spPr>
          <a:xfrm flipV="1">
            <a:off x="9939503" y="4943339"/>
            <a:ext cx="6315372" cy="363892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Conector Reto 323">
            <a:extLst>
              <a:ext uri="{FF2B5EF4-FFF2-40B4-BE49-F238E27FC236}">
                <a16:creationId xmlns:a16="http://schemas.microsoft.com/office/drawing/2014/main" id="{777C4BCA-ECFD-C748-B24D-07F8F15F12EE}"/>
              </a:ext>
            </a:extLst>
          </p:cNvPr>
          <p:cNvCxnSpPr>
            <a:cxnSpLocks/>
            <a:stCxn id="303" idx="2"/>
            <a:endCxn id="291" idx="7"/>
          </p:cNvCxnSpPr>
          <p:nvPr/>
        </p:nvCxnSpPr>
        <p:spPr>
          <a:xfrm>
            <a:off x="9939503" y="5307231"/>
            <a:ext cx="6653452" cy="111713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Conector Reto 324">
            <a:extLst>
              <a:ext uri="{FF2B5EF4-FFF2-40B4-BE49-F238E27FC236}">
                <a16:creationId xmlns:a16="http://schemas.microsoft.com/office/drawing/2014/main" id="{90B1D432-6E34-584A-BFEF-FA9059E140F0}"/>
              </a:ext>
            </a:extLst>
          </p:cNvPr>
          <p:cNvCxnSpPr>
            <a:cxnSpLocks/>
            <a:stCxn id="303" idx="2"/>
            <a:endCxn id="295" idx="5"/>
          </p:cNvCxnSpPr>
          <p:nvPr/>
        </p:nvCxnSpPr>
        <p:spPr>
          <a:xfrm>
            <a:off x="9939503" y="5307231"/>
            <a:ext cx="7013358" cy="6227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Conector Reto 325">
            <a:extLst>
              <a:ext uri="{FF2B5EF4-FFF2-40B4-BE49-F238E27FC236}">
                <a16:creationId xmlns:a16="http://schemas.microsoft.com/office/drawing/2014/main" id="{1425374F-2D55-C14E-AA8D-5B5B5D56FCBE}"/>
              </a:ext>
            </a:extLst>
          </p:cNvPr>
          <p:cNvCxnSpPr>
            <a:cxnSpLocks/>
            <a:stCxn id="303" idx="2"/>
            <a:endCxn id="292" idx="0"/>
          </p:cNvCxnSpPr>
          <p:nvPr/>
        </p:nvCxnSpPr>
        <p:spPr>
          <a:xfrm>
            <a:off x="9939503" y="5307231"/>
            <a:ext cx="6916309" cy="786629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Conector Reto 326">
            <a:extLst>
              <a:ext uri="{FF2B5EF4-FFF2-40B4-BE49-F238E27FC236}">
                <a16:creationId xmlns:a16="http://schemas.microsoft.com/office/drawing/2014/main" id="{30A9129E-F284-5843-BC5B-1A0E5EBE29CE}"/>
              </a:ext>
            </a:extLst>
          </p:cNvPr>
          <p:cNvCxnSpPr>
            <a:cxnSpLocks/>
            <a:stCxn id="303" idx="2"/>
            <a:endCxn id="293" idx="6"/>
          </p:cNvCxnSpPr>
          <p:nvPr/>
        </p:nvCxnSpPr>
        <p:spPr>
          <a:xfrm>
            <a:off x="9939503" y="5307231"/>
            <a:ext cx="7133427" cy="55033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Conector Reto 327">
            <a:extLst>
              <a:ext uri="{FF2B5EF4-FFF2-40B4-BE49-F238E27FC236}">
                <a16:creationId xmlns:a16="http://schemas.microsoft.com/office/drawing/2014/main" id="{9F753C6E-EF8A-DB4D-A5FF-31624B62D682}"/>
              </a:ext>
            </a:extLst>
          </p:cNvPr>
          <p:cNvCxnSpPr>
            <a:cxnSpLocks/>
            <a:stCxn id="303" idx="2"/>
            <a:endCxn id="294" idx="2"/>
          </p:cNvCxnSpPr>
          <p:nvPr/>
        </p:nvCxnSpPr>
        <p:spPr>
          <a:xfrm>
            <a:off x="9939503" y="5307231"/>
            <a:ext cx="7026749" cy="26077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id="{9BDB6029-73A7-F04F-8CD6-CEC27025035F}"/>
              </a:ext>
            </a:extLst>
          </p:cNvPr>
          <p:cNvCxnSpPr>
            <a:cxnSpLocks/>
            <a:stCxn id="283" idx="0"/>
          </p:cNvCxnSpPr>
          <p:nvPr/>
        </p:nvCxnSpPr>
        <p:spPr>
          <a:xfrm flipV="1">
            <a:off x="13648837" y="8238193"/>
            <a:ext cx="1771627" cy="2397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Conector Reto 328">
            <a:extLst>
              <a:ext uri="{FF2B5EF4-FFF2-40B4-BE49-F238E27FC236}">
                <a16:creationId xmlns:a16="http://schemas.microsoft.com/office/drawing/2014/main" id="{A2537852-9D4F-EE41-A083-27F66FC4F699}"/>
              </a:ext>
            </a:extLst>
          </p:cNvPr>
          <p:cNvCxnSpPr>
            <a:cxnSpLocks/>
          </p:cNvCxnSpPr>
          <p:nvPr/>
        </p:nvCxnSpPr>
        <p:spPr>
          <a:xfrm flipV="1">
            <a:off x="14060316" y="8210392"/>
            <a:ext cx="1405467" cy="1985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ector Reto 329">
            <a:extLst>
              <a:ext uri="{FF2B5EF4-FFF2-40B4-BE49-F238E27FC236}">
                <a16:creationId xmlns:a16="http://schemas.microsoft.com/office/drawing/2014/main" id="{AE50A00D-3637-7744-9585-70F0E1ED6BBE}"/>
              </a:ext>
            </a:extLst>
          </p:cNvPr>
          <p:cNvCxnSpPr>
            <a:cxnSpLocks/>
            <a:stCxn id="284" idx="1"/>
          </p:cNvCxnSpPr>
          <p:nvPr/>
        </p:nvCxnSpPr>
        <p:spPr>
          <a:xfrm flipV="1">
            <a:off x="15247189" y="8202308"/>
            <a:ext cx="209380" cy="817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Conector Reto 330">
            <a:extLst>
              <a:ext uri="{FF2B5EF4-FFF2-40B4-BE49-F238E27FC236}">
                <a16:creationId xmlns:a16="http://schemas.microsoft.com/office/drawing/2014/main" id="{71621E28-DAEB-814B-8E3D-7A12121278C4}"/>
              </a:ext>
            </a:extLst>
          </p:cNvPr>
          <p:cNvCxnSpPr>
            <a:cxnSpLocks/>
            <a:stCxn id="285" idx="1"/>
          </p:cNvCxnSpPr>
          <p:nvPr/>
        </p:nvCxnSpPr>
        <p:spPr>
          <a:xfrm flipH="1" flipV="1">
            <a:off x="15498511" y="8203956"/>
            <a:ext cx="358278" cy="244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Conector Reto 332">
            <a:extLst>
              <a:ext uri="{FF2B5EF4-FFF2-40B4-BE49-F238E27FC236}">
                <a16:creationId xmlns:a16="http://schemas.microsoft.com/office/drawing/2014/main" id="{5F1C0858-565F-A949-944A-6447CBEF4E6F}"/>
              </a:ext>
            </a:extLst>
          </p:cNvPr>
          <p:cNvCxnSpPr>
            <a:cxnSpLocks/>
            <a:stCxn id="298" idx="7"/>
          </p:cNvCxnSpPr>
          <p:nvPr/>
        </p:nvCxnSpPr>
        <p:spPr>
          <a:xfrm flipV="1">
            <a:off x="14413631" y="8194461"/>
            <a:ext cx="1039412" cy="93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Conector Reto 333">
            <a:extLst>
              <a:ext uri="{FF2B5EF4-FFF2-40B4-BE49-F238E27FC236}">
                <a16:creationId xmlns:a16="http://schemas.microsoft.com/office/drawing/2014/main" id="{F83DF509-7F59-8D41-BDD0-FDA002DCE659}"/>
              </a:ext>
            </a:extLst>
          </p:cNvPr>
          <p:cNvCxnSpPr>
            <a:cxnSpLocks/>
            <a:stCxn id="282" idx="7"/>
          </p:cNvCxnSpPr>
          <p:nvPr/>
        </p:nvCxnSpPr>
        <p:spPr>
          <a:xfrm flipV="1">
            <a:off x="14046927" y="8233961"/>
            <a:ext cx="1409642" cy="1380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Conector Reto 334">
            <a:extLst>
              <a:ext uri="{FF2B5EF4-FFF2-40B4-BE49-F238E27FC236}">
                <a16:creationId xmlns:a16="http://schemas.microsoft.com/office/drawing/2014/main" id="{A32275EB-9F29-4C4B-A58A-63B9EDE43DCD}"/>
              </a:ext>
            </a:extLst>
          </p:cNvPr>
          <p:cNvCxnSpPr>
            <a:cxnSpLocks/>
            <a:stCxn id="286" idx="6"/>
          </p:cNvCxnSpPr>
          <p:nvPr/>
        </p:nvCxnSpPr>
        <p:spPr>
          <a:xfrm flipV="1">
            <a:off x="12749676" y="8216042"/>
            <a:ext cx="2724577" cy="217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Conector Reto 335">
            <a:extLst>
              <a:ext uri="{FF2B5EF4-FFF2-40B4-BE49-F238E27FC236}">
                <a16:creationId xmlns:a16="http://schemas.microsoft.com/office/drawing/2014/main" id="{FFB68B1B-BCC6-4847-B259-5CE930FFD6E1}"/>
              </a:ext>
            </a:extLst>
          </p:cNvPr>
          <p:cNvCxnSpPr>
            <a:cxnSpLocks/>
            <a:stCxn id="287" idx="6"/>
          </p:cNvCxnSpPr>
          <p:nvPr/>
        </p:nvCxnSpPr>
        <p:spPr>
          <a:xfrm>
            <a:off x="12521076" y="7216111"/>
            <a:ext cx="2976490" cy="1025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Conector Reto 337">
            <a:extLst>
              <a:ext uri="{FF2B5EF4-FFF2-40B4-BE49-F238E27FC236}">
                <a16:creationId xmlns:a16="http://schemas.microsoft.com/office/drawing/2014/main" id="{8A0C1B07-16B1-034D-89A7-6AA2E92ABFA4}"/>
              </a:ext>
            </a:extLst>
          </p:cNvPr>
          <p:cNvCxnSpPr>
            <a:cxnSpLocks/>
            <a:stCxn id="278" idx="7"/>
          </p:cNvCxnSpPr>
          <p:nvPr/>
        </p:nvCxnSpPr>
        <p:spPr>
          <a:xfrm>
            <a:off x="10009271" y="6261808"/>
            <a:ext cx="5475849" cy="1956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Conector Reto 340">
            <a:extLst>
              <a:ext uri="{FF2B5EF4-FFF2-40B4-BE49-F238E27FC236}">
                <a16:creationId xmlns:a16="http://schemas.microsoft.com/office/drawing/2014/main" id="{0E4FC180-A922-6D4F-99F0-A724E6517F0C}"/>
              </a:ext>
            </a:extLst>
          </p:cNvPr>
          <p:cNvCxnSpPr>
            <a:cxnSpLocks/>
            <a:stCxn id="299" idx="7"/>
          </p:cNvCxnSpPr>
          <p:nvPr/>
        </p:nvCxnSpPr>
        <p:spPr>
          <a:xfrm>
            <a:off x="10816991" y="6315148"/>
            <a:ext cx="4676211" cy="1900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Conector Reto 343">
            <a:extLst>
              <a:ext uri="{FF2B5EF4-FFF2-40B4-BE49-F238E27FC236}">
                <a16:creationId xmlns:a16="http://schemas.microsoft.com/office/drawing/2014/main" id="{CED95BD9-5758-EB42-B73B-6C1384E0629A}"/>
              </a:ext>
            </a:extLst>
          </p:cNvPr>
          <p:cNvCxnSpPr>
            <a:cxnSpLocks/>
            <a:stCxn id="277" idx="5"/>
          </p:cNvCxnSpPr>
          <p:nvPr/>
        </p:nvCxnSpPr>
        <p:spPr>
          <a:xfrm>
            <a:off x="11655191" y="3334962"/>
            <a:ext cx="3829025" cy="4865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ector Reto 346">
            <a:extLst>
              <a:ext uri="{FF2B5EF4-FFF2-40B4-BE49-F238E27FC236}">
                <a16:creationId xmlns:a16="http://schemas.microsoft.com/office/drawing/2014/main" id="{33E551D5-45AF-E54D-BD62-776C6F265978}"/>
              </a:ext>
            </a:extLst>
          </p:cNvPr>
          <p:cNvCxnSpPr>
            <a:cxnSpLocks/>
            <a:stCxn id="276" idx="6"/>
          </p:cNvCxnSpPr>
          <p:nvPr/>
        </p:nvCxnSpPr>
        <p:spPr>
          <a:xfrm>
            <a:off x="11668584" y="4623125"/>
            <a:ext cx="3784208" cy="3595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Conector Reto 349">
            <a:extLst>
              <a:ext uri="{FF2B5EF4-FFF2-40B4-BE49-F238E27FC236}">
                <a16:creationId xmlns:a16="http://schemas.microsoft.com/office/drawing/2014/main" id="{180F5854-3E78-2A44-85B0-26D00C39CDCA}"/>
              </a:ext>
            </a:extLst>
          </p:cNvPr>
          <p:cNvCxnSpPr>
            <a:cxnSpLocks/>
            <a:stCxn id="279" idx="5"/>
          </p:cNvCxnSpPr>
          <p:nvPr/>
        </p:nvCxnSpPr>
        <p:spPr>
          <a:xfrm>
            <a:off x="13635447" y="4660842"/>
            <a:ext cx="1857755" cy="3554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Conector Reto 353">
            <a:extLst>
              <a:ext uri="{FF2B5EF4-FFF2-40B4-BE49-F238E27FC236}">
                <a16:creationId xmlns:a16="http://schemas.microsoft.com/office/drawing/2014/main" id="{9FB37269-1A3E-994E-964A-57C606BA90EF}"/>
              </a:ext>
            </a:extLst>
          </p:cNvPr>
          <p:cNvCxnSpPr>
            <a:cxnSpLocks/>
            <a:stCxn id="300" idx="6"/>
          </p:cNvCxnSpPr>
          <p:nvPr/>
        </p:nvCxnSpPr>
        <p:spPr>
          <a:xfrm>
            <a:off x="13603118" y="3921027"/>
            <a:ext cx="1839136" cy="4241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356">
            <a:extLst>
              <a:ext uri="{FF2B5EF4-FFF2-40B4-BE49-F238E27FC236}">
                <a16:creationId xmlns:a16="http://schemas.microsoft.com/office/drawing/2014/main" id="{F65B6773-7851-A344-8F53-E3A962F081DA}"/>
              </a:ext>
            </a:extLst>
          </p:cNvPr>
          <p:cNvCxnSpPr>
            <a:cxnSpLocks/>
            <a:stCxn id="297" idx="5"/>
          </p:cNvCxnSpPr>
          <p:nvPr/>
        </p:nvCxnSpPr>
        <p:spPr>
          <a:xfrm>
            <a:off x="15097539" y="4871662"/>
            <a:ext cx="361089" cy="3322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Conector Reto 359">
            <a:extLst>
              <a:ext uri="{FF2B5EF4-FFF2-40B4-BE49-F238E27FC236}">
                <a16:creationId xmlns:a16="http://schemas.microsoft.com/office/drawing/2014/main" id="{1E6E4B18-9958-F747-9827-30EF41B99160}"/>
              </a:ext>
            </a:extLst>
          </p:cNvPr>
          <p:cNvCxnSpPr>
            <a:cxnSpLocks/>
            <a:stCxn id="296" idx="5"/>
          </p:cNvCxnSpPr>
          <p:nvPr/>
        </p:nvCxnSpPr>
        <p:spPr>
          <a:xfrm flipH="1">
            <a:off x="15432549" y="5405062"/>
            <a:ext cx="87752" cy="2771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>
            <a:extLst>
              <a:ext uri="{FF2B5EF4-FFF2-40B4-BE49-F238E27FC236}">
                <a16:creationId xmlns:a16="http://schemas.microsoft.com/office/drawing/2014/main" id="{71E34D8F-D743-6741-BD94-2C7C76A7E1A5}"/>
              </a:ext>
            </a:extLst>
          </p:cNvPr>
          <p:cNvCxnSpPr>
            <a:cxnSpLocks/>
            <a:stCxn id="281" idx="4"/>
          </p:cNvCxnSpPr>
          <p:nvPr/>
        </p:nvCxnSpPr>
        <p:spPr>
          <a:xfrm flipH="1">
            <a:off x="15428863" y="4996679"/>
            <a:ext cx="780293" cy="3203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ector Reto 365">
            <a:extLst>
              <a:ext uri="{FF2B5EF4-FFF2-40B4-BE49-F238E27FC236}">
                <a16:creationId xmlns:a16="http://schemas.microsoft.com/office/drawing/2014/main" id="{6A115914-7C46-244B-8A69-B327B5FAD9A0}"/>
              </a:ext>
            </a:extLst>
          </p:cNvPr>
          <p:cNvCxnSpPr>
            <a:cxnSpLocks/>
            <a:stCxn id="295" idx="5"/>
          </p:cNvCxnSpPr>
          <p:nvPr/>
        </p:nvCxnSpPr>
        <p:spPr>
          <a:xfrm flipH="1">
            <a:off x="15400918" y="5369502"/>
            <a:ext cx="1551943" cy="2824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Conector Reto 368">
            <a:extLst>
              <a:ext uri="{FF2B5EF4-FFF2-40B4-BE49-F238E27FC236}">
                <a16:creationId xmlns:a16="http://schemas.microsoft.com/office/drawing/2014/main" id="{3E6E5FCA-7058-0743-8ADA-AD7383E8E9AD}"/>
              </a:ext>
            </a:extLst>
          </p:cNvPr>
          <p:cNvCxnSpPr>
            <a:cxnSpLocks/>
            <a:stCxn id="293" idx="3"/>
          </p:cNvCxnSpPr>
          <p:nvPr/>
        </p:nvCxnSpPr>
        <p:spPr>
          <a:xfrm flipH="1">
            <a:off x="15455643" y="5895282"/>
            <a:ext cx="1539240" cy="2267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Conector Reto 371">
            <a:extLst>
              <a:ext uri="{FF2B5EF4-FFF2-40B4-BE49-F238E27FC236}">
                <a16:creationId xmlns:a16="http://schemas.microsoft.com/office/drawing/2014/main" id="{66994B7E-49F2-BB49-9366-4A063537CD16}"/>
              </a:ext>
            </a:extLst>
          </p:cNvPr>
          <p:cNvCxnSpPr>
            <a:cxnSpLocks/>
            <a:stCxn id="291" idx="2"/>
          </p:cNvCxnSpPr>
          <p:nvPr/>
        </p:nvCxnSpPr>
        <p:spPr>
          <a:xfrm flipH="1">
            <a:off x="15415987" y="6462085"/>
            <a:ext cx="1098921" cy="1731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Conector Reto 374">
            <a:extLst>
              <a:ext uri="{FF2B5EF4-FFF2-40B4-BE49-F238E27FC236}">
                <a16:creationId xmlns:a16="http://schemas.microsoft.com/office/drawing/2014/main" id="{618373B2-2191-AC4F-9F78-06F8D53546A7}"/>
              </a:ext>
            </a:extLst>
          </p:cNvPr>
          <p:cNvCxnSpPr>
            <a:cxnSpLocks/>
            <a:stCxn id="294" idx="4"/>
          </p:cNvCxnSpPr>
          <p:nvPr/>
        </p:nvCxnSpPr>
        <p:spPr>
          <a:xfrm flipH="1">
            <a:off x="15399973" y="5621345"/>
            <a:ext cx="1611998" cy="2537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icar 7">
            <a:extLst>
              <a:ext uri="{FF2B5EF4-FFF2-40B4-BE49-F238E27FC236}">
                <a16:creationId xmlns:a16="http://schemas.microsoft.com/office/drawing/2014/main" id="{33848063-0FAB-E94F-ACEF-A478A5B6B5FE}"/>
              </a:ext>
            </a:extLst>
          </p:cNvPr>
          <p:cNvSpPr/>
          <p:nvPr/>
        </p:nvSpPr>
        <p:spPr>
          <a:xfrm>
            <a:off x="15067316" y="7822440"/>
            <a:ext cx="756745" cy="691764"/>
          </a:xfrm>
          <a:prstGeom prst="mathMultiply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7" name="Imagem 146">
            <a:extLst>
              <a:ext uri="{FF2B5EF4-FFF2-40B4-BE49-F238E27FC236}">
                <a16:creationId xmlns:a16="http://schemas.microsoft.com/office/drawing/2014/main" id="{F7870892-AED0-B043-B957-006B1EAC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9000"/>
                    </a14:imgEffect>
                    <a14:imgEffect>
                      <a14:brightnessContrast bright="62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83" y="2904513"/>
            <a:ext cx="8465698" cy="8659912"/>
          </a:xfrm>
          <a:prstGeom prst="rect">
            <a:avLst/>
          </a:prstGeom>
          <a:solidFill>
            <a:schemeClr val="bg1"/>
          </a:solidFill>
          <a:effectLst>
            <a:glow>
              <a:schemeClr val="accent1">
                <a:alpha val="14000"/>
              </a:schemeClr>
            </a:glow>
            <a:outerShdw blurRad="50800" dist="50800" dir="5400000" sx="1000" sy="1000" algn="ctr" rotWithShape="0">
              <a:schemeClr val="bg1">
                <a:lumMod val="65000"/>
                <a:alpha val="0"/>
              </a:schemeClr>
            </a:outerShdw>
            <a:reflection endPos="0" dir="5400000" sy="-100000" algn="bl" rotWithShape="0"/>
            <a:softEdge rad="0"/>
          </a:effectLst>
        </p:spPr>
      </p:pic>
      <p:sp>
        <p:nvSpPr>
          <p:cNvPr id="148" name="Elipse 188">
            <a:extLst>
              <a:ext uri="{FF2B5EF4-FFF2-40B4-BE49-F238E27FC236}">
                <a16:creationId xmlns:a16="http://schemas.microsoft.com/office/drawing/2014/main" id="{1E9D947B-2945-F645-A0DF-168C76B7F52A}"/>
              </a:ext>
            </a:extLst>
          </p:cNvPr>
          <p:cNvSpPr/>
          <p:nvPr/>
        </p:nvSpPr>
        <p:spPr>
          <a:xfrm>
            <a:off x="14006608" y="7676567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49" name="Elipse 162">
            <a:extLst>
              <a:ext uri="{FF2B5EF4-FFF2-40B4-BE49-F238E27FC236}">
                <a16:creationId xmlns:a16="http://schemas.microsoft.com/office/drawing/2014/main" id="{8DCCC398-BC97-4147-8354-F0AD1EC47978}"/>
              </a:ext>
            </a:extLst>
          </p:cNvPr>
          <p:cNvSpPr/>
          <p:nvPr/>
        </p:nvSpPr>
        <p:spPr>
          <a:xfrm>
            <a:off x="14299880" y="752779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0" name="Elipse 163">
            <a:extLst>
              <a:ext uri="{FF2B5EF4-FFF2-40B4-BE49-F238E27FC236}">
                <a16:creationId xmlns:a16="http://schemas.microsoft.com/office/drawing/2014/main" id="{5B52C0E9-EA6A-F945-AC9D-74EAE857A8B3}"/>
              </a:ext>
            </a:extLst>
          </p:cNvPr>
          <p:cNvSpPr/>
          <p:nvPr/>
        </p:nvSpPr>
        <p:spPr>
          <a:xfrm>
            <a:off x="11651168" y="4591555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1" name="Elipse 164">
            <a:extLst>
              <a:ext uri="{FF2B5EF4-FFF2-40B4-BE49-F238E27FC236}">
                <a16:creationId xmlns:a16="http://schemas.microsoft.com/office/drawing/2014/main" id="{586341B9-86E8-0D4B-B070-C92B0FC8C4FA}"/>
              </a:ext>
            </a:extLst>
          </p:cNvPr>
          <p:cNvSpPr/>
          <p:nvPr/>
        </p:nvSpPr>
        <p:spPr>
          <a:xfrm>
            <a:off x="11651166" y="3265675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2" name="Elipse 165">
            <a:extLst>
              <a:ext uri="{FF2B5EF4-FFF2-40B4-BE49-F238E27FC236}">
                <a16:creationId xmlns:a16="http://schemas.microsoft.com/office/drawing/2014/main" id="{D19A96E2-AE3D-914E-8C7D-0FE5C850D695}"/>
              </a:ext>
            </a:extLst>
          </p:cNvPr>
          <p:cNvSpPr/>
          <p:nvPr/>
        </p:nvSpPr>
        <p:spPr>
          <a:xfrm>
            <a:off x="10005246" y="6267955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3" name="Elipse 166">
            <a:extLst>
              <a:ext uri="{FF2B5EF4-FFF2-40B4-BE49-F238E27FC236}">
                <a16:creationId xmlns:a16="http://schemas.microsoft.com/office/drawing/2014/main" id="{830228D4-4E7E-C84A-816B-A8E20CEEAB49}"/>
              </a:ext>
            </a:extLst>
          </p:cNvPr>
          <p:cNvSpPr/>
          <p:nvPr/>
        </p:nvSpPr>
        <p:spPr>
          <a:xfrm>
            <a:off x="13631422" y="4591555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4" name="Elipse 167">
            <a:extLst>
              <a:ext uri="{FF2B5EF4-FFF2-40B4-BE49-F238E27FC236}">
                <a16:creationId xmlns:a16="http://schemas.microsoft.com/office/drawing/2014/main" id="{DA7BCA37-F283-ED4F-88FA-AAE80589D6B8}"/>
              </a:ext>
            </a:extLst>
          </p:cNvPr>
          <p:cNvSpPr/>
          <p:nvPr/>
        </p:nvSpPr>
        <p:spPr>
          <a:xfrm>
            <a:off x="15079222" y="840155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5" name="Elipse 168">
            <a:extLst>
              <a:ext uri="{FF2B5EF4-FFF2-40B4-BE49-F238E27FC236}">
                <a16:creationId xmlns:a16="http://schemas.microsoft.com/office/drawing/2014/main" id="{F40F83EE-EB4F-3645-8D1C-02D26F4E1985}"/>
              </a:ext>
            </a:extLst>
          </p:cNvPr>
          <p:cNvSpPr/>
          <p:nvPr/>
        </p:nvSpPr>
        <p:spPr>
          <a:xfrm>
            <a:off x="16237459" y="4911769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6" name="Elipse 169">
            <a:extLst>
              <a:ext uri="{FF2B5EF4-FFF2-40B4-BE49-F238E27FC236}">
                <a16:creationId xmlns:a16="http://schemas.microsoft.com/office/drawing/2014/main" id="{BB967DC5-BCC5-CF42-B087-1E8AA81AB89D}"/>
              </a:ext>
            </a:extLst>
          </p:cNvPr>
          <p:cNvSpPr/>
          <p:nvPr/>
        </p:nvSpPr>
        <p:spPr>
          <a:xfrm>
            <a:off x="14042902" y="962075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7" name="Elipse 170">
            <a:extLst>
              <a:ext uri="{FF2B5EF4-FFF2-40B4-BE49-F238E27FC236}">
                <a16:creationId xmlns:a16="http://schemas.microsoft.com/office/drawing/2014/main" id="{33B5BB69-51B2-E048-978F-8D6A67A2287C}"/>
              </a:ext>
            </a:extLst>
          </p:cNvPr>
          <p:cNvSpPr/>
          <p:nvPr/>
        </p:nvSpPr>
        <p:spPr>
          <a:xfrm>
            <a:off x="13677140" y="1065707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8" name="Elipse 171">
            <a:extLst>
              <a:ext uri="{FF2B5EF4-FFF2-40B4-BE49-F238E27FC236}">
                <a16:creationId xmlns:a16="http://schemas.microsoft.com/office/drawing/2014/main" id="{905EFFA1-3A12-E94F-9AEC-C868ABE8DED8}"/>
              </a:ext>
            </a:extLst>
          </p:cNvPr>
          <p:cNvSpPr/>
          <p:nvPr/>
        </p:nvSpPr>
        <p:spPr>
          <a:xfrm>
            <a:off x="15307820" y="902639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9" name="Elipse 172">
            <a:extLst>
              <a:ext uri="{FF2B5EF4-FFF2-40B4-BE49-F238E27FC236}">
                <a16:creationId xmlns:a16="http://schemas.microsoft.com/office/drawing/2014/main" id="{E9BBDBB8-BB89-2C46-9922-6C5664012299}"/>
              </a:ext>
            </a:extLst>
          </p:cNvPr>
          <p:cNvSpPr/>
          <p:nvPr/>
        </p:nvSpPr>
        <p:spPr>
          <a:xfrm>
            <a:off x="15917420" y="845489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0" name="Elipse 173">
            <a:extLst>
              <a:ext uri="{FF2B5EF4-FFF2-40B4-BE49-F238E27FC236}">
                <a16:creationId xmlns:a16="http://schemas.microsoft.com/office/drawing/2014/main" id="{F3278328-E0E3-514C-AD8D-34AE8A09E518}"/>
              </a:ext>
            </a:extLst>
          </p:cNvPr>
          <p:cNvSpPr/>
          <p:nvPr/>
        </p:nvSpPr>
        <p:spPr>
          <a:xfrm>
            <a:off x="12732260" y="840155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1" name="Elipse 174">
            <a:extLst>
              <a:ext uri="{FF2B5EF4-FFF2-40B4-BE49-F238E27FC236}">
                <a16:creationId xmlns:a16="http://schemas.microsoft.com/office/drawing/2014/main" id="{7C848B21-97CF-5A40-91AD-400A6959919B}"/>
              </a:ext>
            </a:extLst>
          </p:cNvPr>
          <p:cNvSpPr/>
          <p:nvPr/>
        </p:nvSpPr>
        <p:spPr>
          <a:xfrm>
            <a:off x="12503660" y="7184541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2" name="Elipse 175">
            <a:extLst>
              <a:ext uri="{FF2B5EF4-FFF2-40B4-BE49-F238E27FC236}">
                <a16:creationId xmlns:a16="http://schemas.microsoft.com/office/drawing/2014/main" id="{95E97748-8681-6448-B43A-3B7F2BBE1622}"/>
              </a:ext>
            </a:extLst>
          </p:cNvPr>
          <p:cNvSpPr/>
          <p:nvPr/>
        </p:nvSpPr>
        <p:spPr>
          <a:xfrm>
            <a:off x="14042900" y="10217301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3" name="Elipse 176">
            <a:extLst>
              <a:ext uri="{FF2B5EF4-FFF2-40B4-BE49-F238E27FC236}">
                <a16:creationId xmlns:a16="http://schemas.microsoft.com/office/drawing/2014/main" id="{792F4412-87D9-F846-898A-1809BE4EF3C5}"/>
              </a:ext>
            </a:extLst>
          </p:cNvPr>
          <p:cNvSpPr/>
          <p:nvPr/>
        </p:nvSpPr>
        <p:spPr>
          <a:xfrm>
            <a:off x="16283178" y="6727341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4" name="Elipse 177">
            <a:extLst>
              <a:ext uri="{FF2B5EF4-FFF2-40B4-BE49-F238E27FC236}">
                <a16:creationId xmlns:a16="http://schemas.microsoft.com/office/drawing/2014/main" id="{8FAA0779-E8F8-1644-9B00-7B20F2276155}"/>
              </a:ext>
            </a:extLst>
          </p:cNvPr>
          <p:cNvSpPr/>
          <p:nvPr/>
        </p:nvSpPr>
        <p:spPr>
          <a:xfrm>
            <a:off x="14226730" y="643051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5" name="Elipse 178">
            <a:extLst>
              <a:ext uri="{FF2B5EF4-FFF2-40B4-BE49-F238E27FC236}">
                <a16:creationId xmlns:a16="http://schemas.microsoft.com/office/drawing/2014/main" id="{5FF7139D-E630-464A-8532-BB641DEFDE7F}"/>
              </a:ext>
            </a:extLst>
          </p:cNvPr>
          <p:cNvSpPr/>
          <p:nvPr/>
        </p:nvSpPr>
        <p:spPr>
          <a:xfrm>
            <a:off x="16588930" y="643051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6" name="Elipse 179">
            <a:extLst>
              <a:ext uri="{FF2B5EF4-FFF2-40B4-BE49-F238E27FC236}">
                <a16:creationId xmlns:a16="http://schemas.microsoft.com/office/drawing/2014/main" id="{85C357E7-B07A-E941-BC7A-DD25A1A9C5DE}"/>
              </a:ext>
            </a:extLst>
          </p:cNvPr>
          <p:cNvSpPr/>
          <p:nvPr/>
        </p:nvSpPr>
        <p:spPr>
          <a:xfrm>
            <a:off x="16884115" y="6115630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7" name="Elipse 180">
            <a:extLst>
              <a:ext uri="{FF2B5EF4-FFF2-40B4-BE49-F238E27FC236}">
                <a16:creationId xmlns:a16="http://schemas.microsoft.com/office/drawing/2014/main" id="{70DF10DA-4966-544C-94EC-F8E225B4A6DB}"/>
              </a:ext>
            </a:extLst>
          </p:cNvPr>
          <p:cNvSpPr/>
          <p:nvPr/>
        </p:nvSpPr>
        <p:spPr>
          <a:xfrm>
            <a:off x="17055514" y="582599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8" name="Elipse 181">
            <a:extLst>
              <a:ext uri="{FF2B5EF4-FFF2-40B4-BE49-F238E27FC236}">
                <a16:creationId xmlns:a16="http://schemas.microsoft.com/office/drawing/2014/main" id="{173673FC-26AC-FB4D-9445-E9B619EEA268}"/>
              </a:ext>
            </a:extLst>
          </p:cNvPr>
          <p:cNvSpPr/>
          <p:nvPr/>
        </p:nvSpPr>
        <p:spPr>
          <a:xfrm>
            <a:off x="17040274" y="553643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69" name="Elipse 182">
            <a:extLst>
              <a:ext uri="{FF2B5EF4-FFF2-40B4-BE49-F238E27FC236}">
                <a16:creationId xmlns:a16="http://schemas.microsoft.com/office/drawing/2014/main" id="{70DB630C-1725-AC4C-AD06-EF54B52379C1}"/>
              </a:ext>
            </a:extLst>
          </p:cNvPr>
          <p:cNvSpPr/>
          <p:nvPr/>
        </p:nvSpPr>
        <p:spPr>
          <a:xfrm>
            <a:off x="16948836" y="530021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0" name="Elipse 183">
            <a:extLst>
              <a:ext uri="{FF2B5EF4-FFF2-40B4-BE49-F238E27FC236}">
                <a16:creationId xmlns:a16="http://schemas.microsoft.com/office/drawing/2014/main" id="{D658FC59-429A-354B-8DC5-530045E9F2D7}"/>
              </a:ext>
            </a:extLst>
          </p:cNvPr>
          <p:cNvSpPr/>
          <p:nvPr/>
        </p:nvSpPr>
        <p:spPr>
          <a:xfrm>
            <a:off x="15516276" y="533577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1" name="Elipse 184">
            <a:extLst>
              <a:ext uri="{FF2B5EF4-FFF2-40B4-BE49-F238E27FC236}">
                <a16:creationId xmlns:a16="http://schemas.microsoft.com/office/drawing/2014/main" id="{A4742F99-EAB7-0545-99B1-AB200D359C48}"/>
              </a:ext>
            </a:extLst>
          </p:cNvPr>
          <p:cNvSpPr/>
          <p:nvPr/>
        </p:nvSpPr>
        <p:spPr>
          <a:xfrm>
            <a:off x="15093514" y="480237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2" name="Elipse 185">
            <a:extLst>
              <a:ext uri="{FF2B5EF4-FFF2-40B4-BE49-F238E27FC236}">
                <a16:creationId xmlns:a16="http://schemas.microsoft.com/office/drawing/2014/main" id="{92114494-EA02-944E-9447-D46D8F638627}"/>
              </a:ext>
            </a:extLst>
          </p:cNvPr>
          <p:cNvSpPr/>
          <p:nvPr/>
        </p:nvSpPr>
        <p:spPr>
          <a:xfrm>
            <a:off x="14409606" y="9133075"/>
            <a:ext cx="91438" cy="1066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3" name="Elipse 186">
            <a:extLst>
              <a:ext uri="{FF2B5EF4-FFF2-40B4-BE49-F238E27FC236}">
                <a16:creationId xmlns:a16="http://schemas.microsoft.com/office/drawing/2014/main" id="{3CF7401F-635E-4A46-9CD6-7081801A6DF3}"/>
              </a:ext>
            </a:extLst>
          </p:cNvPr>
          <p:cNvSpPr/>
          <p:nvPr/>
        </p:nvSpPr>
        <p:spPr>
          <a:xfrm>
            <a:off x="10812966" y="6321295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4" name="Elipse 187">
            <a:extLst>
              <a:ext uri="{FF2B5EF4-FFF2-40B4-BE49-F238E27FC236}">
                <a16:creationId xmlns:a16="http://schemas.microsoft.com/office/drawing/2014/main" id="{3BEEE7FC-E070-EE42-802B-061B3A220A9F}"/>
              </a:ext>
            </a:extLst>
          </p:cNvPr>
          <p:cNvSpPr/>
          <p:nvPr/>
        </p:nvSpPr>
        <p:spPr>
          <a:xfrm>
            <a:off x="13585702" y="3889457"/>
            <a:ext cx="91438" cy="1066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75" name="Multiplicar 174">
            <a:extLst>
              <a:ext uri="{FF2B5EF4-FFF2-40B4-BE49-F238E27FC236}">
                <a16:creationId xmlns:a16="http://schemas.microsoft.com/office/drawing/2014/main" id="{5BF8CC39-035D-C24D-8318-B218B4716A56}"/>
              </a:ext>
            </a:extLst>
          </p:cNvPr>
          <p:cNvSpPr/>
          <p:nvPr/>
        </p:nvSpPr>
        <p:spPr>
          <a:xfrm>
            <a:off x="9438531" y="4803381"/>
            <a:ext cx="756745" cy="691764"/>
          </a:xfrm>
          <a:prstGeom prst="mathMultiply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6" name="Multiplicar 175">
            <a:extLst>
              <a:ext uri="{FF2B5EF4-FFF2-40B4-BE49-F238E27FC236}">
                <a16:creationId xmlns:a16="http://schemas.microsoft.com/office/drawing/2014/main" id="{4B12D4A9-0A14-DC4A-8DFD-E7843A4E1F71}"/>
              </a:ext>
            </a:extLst>
          </p:cNvPr>
          <p:cNvSpPr/>
          <p:nvPr/>
        </p:nvSpPr>
        <p:spPr>
          <a:xfrm>
            <a:off x="15141338" y="7844210"/>
            <a:ext cx="756745" cy="691764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6" name="Multiplicar 185">
            <a:extLst>
              <a:ext uri="{FF2B5EF4-FFF2-40B4-BE49-F238E27FC236}">
                <a16:creationId xmlns:a16="http://schemas.microsoft.com/office/drawing/2014/main" id="{4C469CBC-80E3-A444-92E7-4037AA6913AC}"/>
              </a:ext>
            </a:extLst>
          </p:cNvPr>
          <p:cNvSpPr/>
          <p:nvPr/>
        </p:nvSpPr>
        <p:spPr>
          <a:xfrm>
            <a:off x="11768471" y="4834819"/>
            <a:ext cx="756745" cy="691764"/>
          </a:xfrm>
          <a:prstGeom prst="mathMultiply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7" name="Multiplicar 186">
            <a:extLst>
              <a:ext uri="{FF2B5EF4-FFF2-40B4-BE49-F238E27FC236}">
                <a16:creationId xmlns:a16="http://schemas.microsoft.com/office/drawing/2014/main" id="{740E2166-BAD0-C742-8501-51455E6D5514}"/>
              </a:ext>
            </a:extLst>
          </p:cNvPr>
          <p:cNvSpPr/>
          <p:nvPr/>
        </p:nvSpPr>
        <p:spPr>
          <a:xfrm>
            <a:off x="14877408" y="6349121"/>
            <a:ext cx="756745" cy="691764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8" name="Elipse 174">
            <a:extLst>
              <a:ext uri="{FF2B5EF4-FFF2-40B4-BE49-F238E27FC236}">
                <a16:creationId xmlns:a16="http://schemas.microsoft.com/office/drawing/2014/main" id="{D7FD8260-DE6E-5748-8C5B-69B59156CBCE}"/>
              </a:ext>
            </a:extLst>
          </p:cNvPr>
          <p:cNvSpPr/>
          <p:nvPr/>
        </p:nvSpPr>
        <p:spPr>
          <a:xfrm>
            <a:off x="12503659" y="7183962"/>
            <a:ext cx="91438" cy="10668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26023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3" grpId="0" animBg="1"/>
      <p:bldP spid="8" grpId="0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 animBg="1"/>
      <p:bldP spid="166" grpId="1" animBg="1"/>
      <p:bldP spid="166" grpId="2" animBg="1"/>
      <p:bldP spid="167" grpId="0" animBg="1"/>
      <p:bldP spid="167" grpId="1" animBg="1"/>
      <p:bldP spid="167" grpId="2" animBg="1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0" grpId="2" animBg="1"/>
      <p:bldP spid="171" grpId="0" animBg="1"/>
      <p:bldP spid="171" grpId="1" animBg="1"/>
      <p:bldP spid="171" grpId="2" animBg="1"/>
      <p:bldP spid="172" grpId="0" animBg="1"/>
      <p:bldP spid="172" grpId="1" animBg="1"/>
      <p:bldP spid="172" grpId="2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5" grpId="2" animBg="1"/>
      <p:bldP spid="176" grpId="0" animBg="1"/>
      <p:bldP spid="176" grpId="1" animBg="1"/>
      <p:bldP spid="176" grpId="2" animBg="1"/>
      <p:bldP spid="186" grpId="0" animBg="1"/>
      <p:bldP spid="187" grpId="0" animBg="1"/>
      <p:bldP spid="188" grpId="0" animBg="1"/>
      <p:bldP spid="188" grpId="1" animBg="1"/>
      <p:bldP spid="188" grpId="2" animBg="1"/>
      <p:bldP spid="188" grpId="3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8919</TotalTime>
  <Words>513</Words>
  <Application>Microsoft Macintosh PowerPoint</Application>
  <PresentationFormat>Personalizar</PresentationFormat>
  <Paragraphs>117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Rubik Medium</vt:lpstr>
      <vt:lpstr>Rubik</vt:lpstr>
      <vt:lpstr>Rubik Light</vt:lpstr>
      <vt:lpstr>Cambria Math</vt:lpstr>
      <vt:lpstr>Helvetica Neue</vt:lpstr>
      <vt:lpstr>Arial</vt:lpstr>
      <vt:lpstr>Helvetica Neue Light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de Fatima</dc:creator>
  <cp:lastModifiedBy>Anderson Freitas</cp:lastModifiedBy>
  <cp:revision>79</cp:revision>
  <dcterms:modified xsi:type="dcterms:W3CDTF">2019-02-28T21:56:17Z</dcterms:modified>
</cp:coreProperties>
</file>