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71" r:id="rId2"/>
    <p:sldId id="259" r:id="rId3"/>
    <p:sldId id="260" r:id="rId4"/>
    <p:sldId id="274" r:id="rId5"/>
    <p:sldId id="261" r:id="rId6"/>
    <p:sldId id="273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0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5C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31" autoAdjust="0"/>
    <p:restoredTop sz="94660"/>
  </p:normalViewPr>
  <p:slideViewPr>
    <p:cSldViewPr>
      <p:cViewPr varScale="1">
        <p:scale>
          <a:sx n="98" d="100"/>
          <a:sy n="98" d="100"/>
        </p:scale>
        <p:origin x="78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144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39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122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653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86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77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12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92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54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04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3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65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796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53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65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D4730-46E2-42BD-AC64-0F1AB5AA5C02}" type="datetimeFigureOut">
              <a:rPr lang="pt-BR" smtClean="0"/>
              <a:t>03/11/2015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5D28594-118C-447A-B6C3-DF98FC9BA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63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9672" y="2564904"/>
            <a:ext cx="6120680" cy="1470025"/>
          </a:xfrm>
        </p:spPr>
        <p:txBody>
          <a:bodyPr/>
          <a:lstStyle/>
          <a:p>
            <a:pPr algn="ctr"/>
            <a:r>
              <a:rPr lang="pt-BR" dirty="0" smtClean="0">
                <a:latin typeface="AR BERKLEY" panose="02000000000000000000" pitchFamily="2" charset="0"/>
              </a:rPr>
              <a:t>Dia Cláudio Lucchesi</a:t>
            </a:r>
            <a:endParaRPr lang="pt-BR" dirty="0">
              <a:latin typeface="AR BERKLEY" panose="02000000000000000000" pitchFamily="2" charset="0"/>
            </a:endParaRPr>
          </a:p>
        </p:txBody>
      </p:sp>
      <p:pic>
        <p:nvPicPr>
          <p:cNvPr id="9" name="Carruagens_De_Fog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282278"/>
            <a:ext cx="6589199" cy="1280890"/>
          </a:xfrm>
          <a:noFill/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E muitos fizeram e fazem parte desta história no mundo...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AutoShape 2" descr="data:image/jpeg;base64,/9j/4AAQSkZJRgABAQAAAQABAAD/2wCEAAkGBhQSEBUUEhQVFRUWGBUXGBQXFxcVFhcUFxQWFRYYFxQXHCYeGBojGRQVHy8gIycpLCwsFh4xNTAqNSYrLCkBCQoKBQUFDQUFDSkYEhgpKSkpKSkpKSkpKSkpKSkpKSkpKSkpKSkpKSkpKSkpKSkpKSkpKSkpKSkpKSkpKSkpKf/AABEIAPIA0AMBIgACEQEDEQH/xAAcAAACAgMBAQAAAAAAAAAAAAADBAUGAAECBwj/xAA/EAABAwICBwYEBQMCBgMAAAABAAIRAyEEMQUSQVFhcfAGIoGRobETMsHhBxRC0fEjUpJDchUWYqKywiQzgv/EABQBAQAAAAAAAAAAAAAAAAAAAAD/xAAUEQEAAAAAAAAAAAAAAAAAAAAA/9oADAMBAAIRAxEAPwD0WnTTDKa6ZTR2sQDFNYWI4asLUC+otaiOWrRagBqLC1EcYQnVxkc933Qcwh1HBua3UxMC3RQ2t2uz+qAbnlxsYG5bjZnsXbiBcDqyHcm1kHVNtyJ5IRPO8ffyhdCm6QfTiufhu9/VAV1tke0WRg1LOa4yN2zgF2Dt6yQG1FmouabpvP8AG1MNMoBCmt6iOGrrUQL6izURyxZqIAfDWjSTOos1UCL6STrUVLuppWrSQPsaihq4YihBsNWiF0sKATguSRC6qOgJCrW23g7EBK1eNk9ZparXy68ihPxWtbmgsbrWOQNuKApMuyyR20jtzWNaPsmaQngPUoOG4TkUVlO9+vomabIEdeS5g7UAqlKYErDTEfxuRdWevZYymPX7IACh3jYblxUp8uW1NEbz9EFzAgT1c10yqWx680w6N37pRzQDn1yQNMrCLo4UNVJ8CmKGMix5SgkoWQh06sogegyFkLaxBwQgVGpgoVRAZiKEBhRgUHawrQK5e+AgWxlSBB2+yj8RiDsjkjV7/UnJRmMc0w0X80AWnWOsbRn+yP8AmN1yYiOrAJXEkQAPl28Qu8PWgxkgk8OYz8952nknqbhMblHUqk7k61yB1r5WOd6IdMIocEAy73XQp8c1jitl90GnFcOZC7JQuaARagVRJ3pl2cpV9bvcCgXduHggudA8egj1jPWxLa0HgUDVGqRtlPUq8wkaThsnxWi4g7jv2FBMArcoOHraw4oiDCUJ67JQnlAViIChMRWhB3KXxZhu1MJXG7IzNkCVcQy5M7p27lCF8Em27f6qX0m6WGLZgngPuoJ7+5Oy6Ahq6zurDr3RqEZ9c0hh69zsNrcOij08RFs/3QSuHqJylVCjcLiC7nwTNGwgdbkEk2qSumvSjD7LdOpCBvWhE1rJP4lvH2RgUBS9DLrretZBJlBjnXQHuRXOSpfdAKqTfd7GUvXdYTs9J+6ZJAtvSeIt9EBGV4vu4wnK1WWSAPcehUSHTy2omjqtnNMyLfsUEvo6qd1jtUiorRANxxN+sipYhBwUGojOQXoCsRmobAihBtR+PrQeslIEqqaWxxNXVHjy+g/ZB1pjEd2xjaeJ3cpKiHVJH14I2JqFxJjKI59H3SNR8uMbP2QbY6D9fD+U4Dti1pI8UjG8dGycwr+7B6hBJYX062JynTuUthTYeSkqEdeiDoUvqunNgpljPFbqUAeCBcdZLuVt1KFrag3KGRuRIldgIFtXr0S7+SdO5LVGIEXOF77UtiGAi5yy8egmKtKCUtiGbOB69UAWui++OvcJzCNB2Xjz4JCbQeSZpP1YPiN2eXigNo3HRVic9+7YrIDZVXDNBrxlt5hWlmSDTkB6O5BqIDMRQhMRQg5xFTVaTwKo2Kr61U+u9XnEMlpCpJP9YtNom8befmgEXSOOfKxP7JMVecedkziqvcfvceQjKB4JOg0gCf4QMBu308/3TVGjbxWsOBdxyEe9ue9NjFtbYEcrTdAagDafC2Vk5Tfa+xIfnGuyiRcwYIHVvFcMqnW+aARcG+TiM+UIJuni7ppuKlV6sTYzkeX0RWYrIb0E9ryguf4pFuJgZ2lduxQm/wBkDramXXWa0ayj8RjACIO0+38LipiZi6B59Yc/5WnvkJVjReef8IdTFauYPtPJB3Wbc9SlKpsTzXX5ychfyvyK6fXaWwfP90EZiZzyMe10Sk8m3H1v6XWq7YdGa4ydbYZPpHqEBdfVqgzlAG+DsKteFB1RJlVWphtZs5n3EnLiJCs+jf8A6m8kB3IFQozkvUKBliK1CYjNQY7Jef6f0hTZULmEG8nyVi7caUNDBuc35iQ0eOao/Z+p+YB+KGhwjyylBqjpUVBqxFzDjlMCx3ZSE/rDwgXR9KaCLaRdSOo8AQYBBi8EHYZjxKomL7RVfj06bWik4kMcI1hrueGjun5YJdadiC2aS0mGAN8xx48kthaxq5SN2WYOaTx+jHMAc+o+q4/2Np02+BLXuMb7LWJq0aTBrms5/wDYK1bPkHgeiCWdo+ucpkTfeCPuov8A4pXpO1alN41RFmkZuBMRbLwtxVexumKIzoMdfIvq1D5l0eqFR0nQABfg2AGwcPiNE7gQ4oLjhe1sGHG3Eas52M5H905R7RscCSQN0FVShi6ECGvpTkRVrap5Oa8esIWKxLWn+4b5a4+dRrj6oLp/zA0kAHaLKQdjpbId62HhtXmGK0kaBY9rGOa4wD32uBES0j4jhMOBBGc5CIU1o/tnWDe9g3Ebw5wtyLCd6C14/SQDQZyOaUZ2qaG3P2VXr9oqmIq/DYxrAdYuL9d2qxokkgFsnhaSRkuaFSnrfXuAnlDdYf5nmgnH9rHPszWcZsBE+aYwtTE1MqQO9zhE+knfEquYjStKDao4DNzq9drB4F9+QCjDpRhlww4LR+uKpGcC5qAoL441mAhzIzFu6JN5ABtG/wDZZUxz2fPfbrWIm89FVvRmPZIlrhN9VlbE0XR/0j4pa7lIU1VbTe3WpVKhH/W/XIjMf1WuIhBOYXFB7QcyDGXlPmu8S9tJjnuIiw8YyjzVf1a1FgdSrNiCSHUtaABJJcwgxyaeSS0Tph+Kxhw9bUMCo46kwC2DPeOREQdohBbdBaQFV0bCc9mUK5sZGS8vx+OdSqsZSAzAnx2L1ClkOQQacl6gTTkCoEBmIzUFiO1BXPxAwmvgjH6XNd4TH1VE0Q74dxuPHjlvt6r1jSWFFSi9h2tI9F5a4agiBnl4oLljTrUqcixAnlF/GFVm6IZ+b+PaXNYyIFna062tvghvgrDpSpq0qYme6L77T7qGo98axGUEXMyDIy6sgS0rUhurmR6X9lWn6DfWcXuc6DbbkeeSveN0Qx0uDQ4OuHcDsPEZEKOMNaGzGyCJJjrPZKCq4rsm7Ub8PVfBsJDSZ2GduXRXOiOyVRroqAMp6weZeDJBE6oBIk5SrKJb8zWOHAgnyT2Eq27lF19rhHDMlBDYns6S8upFrZuWH5eMh30QcfoimykTUGq5okhlxbnkrEaRcbmTuGQ8f4QsRo6RG21t97+iCn4LAfHr0qTR8pqPtePkYCSDH6an+K9YwugabWjuNy3AyoLs/RZSfLQLDVHIEk5b3F3orgHSJ9PdB5Rp7ADDaRb3e5UFUW3Fkgf5MPmj1NEUHt1qQ1i4T3pAFyDbmCrd2lwbauo6O9TcHjfAPeHiBkkXaMimAyBqiBFu7sjdaEFOf2ZD2kF4JiBI7rTwAyUcOyldrzqgd6AYqDVIBFy20gHgrkDe4AdxH1RyzKWNPEOIP380EFi9Aa1Njfl1QIcDLpHLLKDzRMNop9CZMh4EiJkxbkbKdGqM5HgTPqYTdGm2q5u0C/iP5QD0DhQ5wDtocCOBHHfC50V2Vp09IVa1MNa34TqQYJN9YNBvsDGNapdlOKgOxt/L7oOEeWvc6bRJ662oIOlgdbFMGzWC9GhVLQ9DXxGtuM+AVuQcFBqIzkCogMwozUFiM1B2vLO0mAcys9rTkT5Ez9V6mql2wwcVG1MpGqTx2IFtJVdbDsmx1AfAAFw5qPwTYEHKTPgjV8U3UDHf2xO/x6zSuHfEbR0UEpTxRAhlpzkSBzBzSWM0aHnW1XAn9TD/AOjjYf8A6CboCR11vTeGed23P0QReG0Q6O67V/3Uy3/xLhtTdLRL/wBdRnk72IUs2leT5rf5cbfqgQcxjGwHDwDifZAGEFy7u7pjW8ACY8/Bdaa0rTo0nE7L8SdgHPLxUVT0dUrM16ji0kSGg5DZfegk8DQAqW2ZDgArA/5VXtGEBzZztdT0yEEbVpS7OFzTwrmfL327gYc3gJs4cNi5xc5Tf7wt1cE9gljiSL6psDwlBqvgadUCSQeLYPmkndnnfpqtjcQY9ipTROlmVmT+qTIOwixHMfVOfBAyQV1vZwz3qg5Na428YUvgMGykLS7iYHoJTNVsZSlfiR1vQExFWZyA3D670losT8WcgMt+fvZdYiqYS+CraofvMW4RBPqglOzGHj4jtsx5BTqT0Ph9SkJzMuPinUHDkCoEwUCogKxGagsRmoOkjp3BipQeDsGsOYuE8FqqzWaRvBHmEHmJqklrXC42roZjrausTVAOo6z2ugzvCXqVIKCcwpG3rinm1O9s3+SrlDFxGfX8ppuMnIoJ9uJAtM+yVx+P1WlIDFA57OslF6Wx+qw7zYcz7/ZBD6Zc/EvJBswggbCWmb8EPE9vvhENcCLwREkcwpvReCAbbP6pbSmgGvzaCd9kBdF6bY50zmBBmxGyPNT1PTeob5cV53itFVKPygxnG7kusK6s+0HxKC/4jTrDeRvPgo+h21ZVeWUw5xmPlInxIySmjdBQAXX4FS2HwTWmzY3wEFcrGrhMQXzLKriTB+VzjNuF1edGaRa5o9/VQmndG/EouG2JB3EXHqFGdm9Jd0XjeNo3jzQX4VAd3XXokqsTl1KDQxS1iMRI63oOcW/ZP8JLBvIfAGbmg8tZbq15BXehKZfWYBlOseTfvCC6ALCtrRQcuS9QozkCogOxGCAxGag7C2tBYghtNdlaWIcHmW1B+ppiYyDhkV5/iXxnvXrQXmfanCfDxL2xYnXbydf3keCCHNdwNk1QxQ3fRLfD665omHwzibevV0BsTpDUaSSIGfLmlcFhDWeKj7NnutO7OeZWaa0Y74Ots1ma1tmtt4TCE/SxYAJAgZoLNQYBlHn11KO6ncbut3iqxhdPQbkHyTje0lMWJ4oJaphwbEZmEMaFgnVtt/ZBodpaZNpjeYIUizTdKJ1hy4bEHWHokDveG9HDdnXVkpW7QUxEcfJLO7QUY+aPRBK1xb03KhaQpHC4mf8ATqmRt1X5keOfPmrFU0uDk4Qb3MKE7R1m1aDmg6zokReHDKDzAQS+E0nbmnX4pV7QWHfqgOG5TNQWQBrYomw2q4dl8MG0daLuMTwECPOVS6NO+sV6Foujq0aY26oJ5m590DkrRWLCgG5AqI7kCogNTRmoFNHag7C2sCxBirHbvRJfRFZgl1MHW3mmc/8AE35SrOq7277TtweFc6xe8FrG7yR7IKBh7+KldHtk3jcOe2VX9EV5Yxx/U0O/e3P3U5g64DuaCzUsGHscCM9h5ZFVh2hmaxpkWnbe3XsrRgsRI6zUbiwdcncevb0QVfHdhaDrNGod4/ZQtf8ADF0yDPEEr0HEs1myMwkaelyww4HiUFE/5Gr0/kqVBycfqjYfs3ih/q1OUhXqrp2bBkyju00dW1K/2QU6h2WrP+aq88nH6J+h+HbM3+pknzVmo6cJ/QQeX1Rm1HOzsgjcD2Ww9MQGN5kfVFdo9nxGjVty4fwpVu5L1RFVvLoIMODDbAJDGNGQUliMRAUZVfm5B1o/CfFrspjKZd/sFz+3ir6QoPshgmij8WQ51W8i4DNjQfU/ZTqDS0V0tFAJyA9HcgVEB2IzUFiLMICgrEjitM0aQl9Ro8VV9M/ijQpA/D752bvNBcsTiW02F7zAaCSeS+e+3Xah2NxBd/ptkMbw3+Kf7QdscRiGkPeQ136BlHHeqdXcgvGhBOFpO3D6lPMrJLsyZwTOGsP+4o5sYO1BadE4yRyTmpMjabjzt7KqaL0lqP1Seipz893s5QSBokCEpWoAH6fZSOHxQMcfNMsdOUIIang3H5aZPgB7prD6Oqj9DR4qR+IW3GR6suvzLoI9eigU/wCHP2hvIE29F0KBBuPJG+POZMrQq8UHACXr5zs38v5CYrOgWSNXFACCUC+Jeqj2900aNFtNph1UkEjMMA73nYeas7q8nPxXnf4mu/rURt1SfMoLP+E/bD4bvytU913yE7DuXr0r5awlYtLXNMEQQdxC9f7P/isz4bG12kEAAuFxO9B6MtFRej+1GHrfJVaeEhSYcDkZQcOS9RHegVEFCxX4y0AD8JjnHjYeqpunPxDxOINnljdzf3VGZBTNF8IJCrpCo4y5zjzJKNgaZedZ2Q90lSGs4AZlS1Z4Y3VGxArjqslRmIKbe9JYhyC69hMUHYYt/tc4RwN1J42kY6zVO7DY8MruYcni3+5v2KvdW+aCAqYoOEE6rhkeKHR046m8a2W0jKNi70lh4dO9RlbByJBkIL/onS4cBeZuCpU4+Dn7+R4ryrB451I2UxR7VQId5/RB6Ph9Jj9Rt996L+ZDhYiN9ifNeeDtK12bnA8BZBd2o1JDXOJ3j9kF/qYkh0C2yc0WnXEGT5rzwdr3Hd5fdMU9P1H2FkFw0pphtNhcTCqJ00+o4mIHGyIcMXiahndfJE0fo34hsIYNpzPAfugkdE0y6/6Rmf7nbAqJ+JGJ1sS0A/KAvTnAU2aosAF4z2j0iK2Je4f3FvgLIA4fJPYV2w5FR1B6ZY9AyS5jrEg7CLeqn9C9vcThyO+Xt3O/dQrf6jY2jJJVHwg9k0T+KmHqACr/AE3ccvNWTDaYo1RLKjT4r5uqV0KlpKpTMse5p4EhBH06ybbVPBRjXJzCHWcB58kE7ooaoLztsFrEV5KHWxAyGQsEq6qgM96Ur1F06qlaz0GUMUab2vGbSD14L1PAY8VGNcIggFeQuKtnYrS1jSJyyQWzHUNuz2UNWplpkeSm6NcOEFJ4xmqYOWw9bUEc1geOK5GCusrdx2sPFP0nAwRkUC35Hch09HklWDD4afuiUcHcyIQQtPRJ5qUwGGjZ5KQ/LoRIZfd7oCVG6xDR4qYwzIHJQmFrSRGe9Sra8DOEC3abH/Cw73zENK8VpPm++/mr9+Ielv6BaP1ED9151TcgkKdRMsqKNFRFp1kEtQxMGV1pRk99u3NRgrJzCYqe6bgoEXPS1RyLjW6jiPLkkX1EAwpDRX6uSxYgZcbIZWLEHJStbJbWIF3KR7OH/wCQ1YsQeiU/mPh7LnSnyeS0sQQVQ2KltCGw62rSxBYaJt4FGZ8vgsWIOXHJR2k3W8VixATReR5BSjz3FixB5l28cdZt9pVXYsWICrtixYgMF1TN1ixB3pP5WqIcsWIP/9k="/>
          <p:cNvSpPr>
            <a:spLocks noChangeAspect="1" noChangeArrowheads="1"/>
          </p:cNvSpPr>
          <p:nvPr/>
        </p:nvSpPr>
        <p:spPr bwMode="auto">
          <a:xfrm>
            <a:off x="155575" y="-1790700"/>
            <a:ext cx="3209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data:image/jpeg;base64,/9j/4AAQSkZJRgABAQAAAQABAAD/2wCEAAkGBhQSEBUUEhQVFRUWGBUXGBQXFxcVFhcUFxQWFRYYFxQXHCYeGBojGRQVHy8gIycpLCwsFh4xNTAqNSYrLCkBCQoKBQUFDQUFDSkYEhgpKSkpKSkpKSkpKSkpKSkpKSkpKSkpKSkpKSkpKSkpKSkpKSkpKSkpKSkpKSkpKSkpKf/AABEIAPIA0AMBIgACEQEDEQH/xAAcAAACAgMBAQAAAAAAAAAAAAADBAUGAAECBwj/xAA/EAABAwICBwYEBQMCBgMAAAABAAIRAyEEMQUSQVFhcfAGIoGRobETMsHhBxRC0fEjUpJDchUWYqKywiQzgv/EABQBAQAAAAAAAAAAAAAAAAAAAAD/xAAUEQEAAAAAAAAAAAAAAAAAAAAA/9oADAMBAAIRAxEAPwD0WnTTDKa6ZTR2sQDFNYWI4asLUC+otaiOWrRagBqLC1EcYQnVxkc933Qcwh1HBua3UxMC3RQ2t2uz+qAbnlxsYG5bjZnsXbiBcDqyHcm1kHVNtyJ5IRPO8ffyhdCm6QfTiufhu9/VAV1tke0WRg1LOa4yN2zgF2Dt6yQG1FmouabpvP8AG1MNMoBCmt6iOGrrUQL6izURyxZqIAfDWjSTOos1UCL6STrUVLuppWrSQPsaihq4YihBsNWiF0sKATguSRC6qOgJCrW23g7EBK1eNk9ZparXy68ihPxWtbmgsbrWOQNuKApMuyyR20jtzWNaPsmaQngPUoOG4TkUVlO9+vomabIEdeS5g7UAqlKYErDTEfxuRdWevZYymPX7IACh3jYblxUp8uW1NEbz9EFzAgT1c10yqWx680w6N37pRzQDn1yQNMrCLo4UNVJ8CmKGMix5SgkoWQh06sogegyFkLaxBwQgVGpgoVRAZiKEBhRgUHawrQK5e+AgWxlSBB2+yj8RiDsjkjV7/UnJRmMc0w0X80AWnWOsbRn+yP8AmN1yYiOrAJXEkQAPl28Qu8PWgxkgk8OYz8952nknqbhMblHUqk7k61yB1r5WOd6IdMIocEAy73XQp8c1jitl90GnFcOZC7JQuaARagVRJ3pl2cpV9bvcCgXduHggudA8egj1jPWxLa0HgUDVGqRtlPUq8wkaThsnxWi4g7jv2FBMArcoOHraw4oiDCUJ67JQnlAViIChMRWhB3KXxZhu1MJXG7IzNkCVcQy5M7p27lCF8Em27f6qX0m6WGLZgngPuoJ7+5Oy6Ahq6zurDr3RqEZ9c0hh69zsNrcOij08RFs/3QSuHqJylVCjcLiC7nwTNGwgdbkEk2qSumvSjD7LdOpCBvWhE1rJP4lvH2RgUBS9DLrretZBJlBjnXQHuRXOSpfdAKqTfd7GUvXdYTs9J+6ZJAtvSeIt9EBGV4vu4wnK1WWSAPcehUSHTy2omjqtnNMyLfsUEvo6qd1jtUiorRANxxN+sipYhBwUGojOQXoCsRmobAihBtR+PrQeslIEqqaWxxNXVHjy+g/ZB1pjEd2xjaeJ3cpKiHVJH14I2JqFxJjKI59H3SNR8uMbP2QbY6D9fD+U4Dti1pI8UjG8dGycwr+7B6hBJYX062JynTuUthTYeSkqEdeiDoUvqunNgpljPFbqUAeCBcdZLuVt1KFrag3KGRuRIldgIFtXr0S7+SdO5LVGIEXOF77UtiGAi5yy8egmKtKCUtiGbOB69UAWui++OvcJzCNB2Xjz4JCbQeSZpP1YPiN2eXigNo3HRVic9+7YrIDZVXDNBrxlt5hWlmSDTkB6O5BqIDMRQhMRQg5xFTVaTwKo2Kr61U+u9XnEMlpCpJP9YtNom8befmgEXSOOfKxP7JMVecedkziqvcfvceQjKB4JOg0gCf4QMBu308/3TVGjbxWsOBdxyEe9ue9NjFtbYEcrTdAagDafC2Vk5Tfa+xIfnGuyiRcwYIHVvFcMqnW+aARcG+TiM+UIJuni7ppuKlV6sTYzkeX0RWYrIb0E9ryguf4pFuJgZ2lduxQm/wBkDramXXWa0ayj8RjACIO0+38LipiZi6B59Yc/5WnvkJVjReef8IdTFauYPtPJB3Wbc9SlKpsTzXX5ychfyvyK6fXaWwfP90EZiZzyMe10Sk8m3H1v6XWq7YdGa4ydbYZPpHqEBdfVqgzlAG+DsKteFB1RJlVWphtZs5n3EnLiJCs+jf8A6m8kB3IFQozkvUKBliK1CYjNQY7Jef6f0hTZULmEG8nyVi7caUNDBuc35iQ0eOao/Z+p+YB+KGhwjyylBqjpUVBqxFzDjlMCx3ZSE/rDwgXR9KaCLaRdSOo8AQYBBi8EHYZjxKomL7RVfj06bWik4kMcI1hrueGjun5YJdadiC2aS0mGAN8xx48kthaxq5SN2WYOaTx+jHMAc+o+q4/2Np02+BLXuMb7LWJq0aTBrms5/wDYK1bPkHgeiCWdo+ucpkTfeCPuov8A4pXpO1alN41RFmkZuBMRbLwtxVexumKIzoMdfIvq1D5l0eqFR0nQABfg2AGwcPiNE7gQ4oLjhe1sGHG3Eas52M5H905R7RscCSQN0FVShi6ECGvpTkRVrap5Oa8esIWKxLWn+4b5a4+dRrj6oLp/zA0kAHaLKQdjpbId62HhtXmGK0kaBY9rGOa4wD32uBES0j4jhMOBBGc5CIU1o/tnWDe9g3Ebw5wtyLCd6C14/SQDQZyOaUZ2qaG3P2VXr9oqmIq/DYxrAdYuL9d2qxokkgFsnhaSRkuaFSnrfXuAnlDdYf5nmgnH9rHPszWcZsBE+aYwtTE1MqQO9zhE+knfEquYjStKDao4DNzq9drB4F9+QCjDpRhlww4LR+uKpGcC5qAoL441mAhzIzFu6JN5ABtG/wDZZUxz2fPfbrWIm89FVvRmPZIlrhN9VlbE0XR/0j4pa7lIU1VbTe3WpVKhH/W/XIjMf1WuIhBOYXFB7QcyDGXlPmu8S9tJjnuIiw8YyjzVf1a1FgdSrNiCSHUtaABJJcwgxyaeSS0Tph+Kxhw9bUMCo46kwC2DPeOREQdohBbdBaQFV0bCc9mUK5sZGS8vx+OdSqsZSAzAnx2L1ClkOQQacl6gTTkCoEBmIzUFiO1BXPxAwmvgjH6XNd4TH1VE0Q74dxuPHjlvt6r1jSWFFSi9h2tI9F5a4agiBnl4oLljTrUqcixAnlF/GFVm6IZ+b+PaXNYyIFna062tvghvgrDpSpq0qYme6L77T7qGo98axGUEXMyDIy6sgS0rUhurmR6X9lWn6DfWcXuc6DbbkeeSveN0Qx0uDQ4OuHcDsPEZEKOMNaGzGyCJJjrPZKCq4rsm7Ub8PVfBsJDSZ2GduXRXOiOyVRroqAMp6weZeDJBE6oBIk5SrKJb8zWOHAgnyT2Eq27lF19rhHDMlBDYns6S8upFrZuWH5eMh30QcfoimykTUGq5okhlxbnkrEaRcbmTuGQ8f4QsRo6RG21t97+iCn4LAfHr0qTR8pqPtePkYCSDH6an+K9YwugabWjuNy3AyoLs/RZSfLQLDVHIEk5b3F3orgHSJ9PdB5Rp7ADDaRb3e5UFUW3Fkgf5MPmj1NEUHt1qQ1i4T3pAFyDbmCrd2lwbauo6O9TcHjfAPeHiBkkXaMimAyBqiBFu7sjdaEFOf2ZD2kF4JiBI7rTwAyUcOyldrzqgd6AYqDVIBFy20gHgrkDe4AdxH1RyzKWNPEOIP380EFi9Aa1Njfl1QIcDLpHLLKDzRMNop9CZMh4EiJkxbkbKdGqM5HgTPqYTdGm2q5u0C/iP5QD0DhQ5wDtocCOBHHfC50V2Vp09IVa1MNa34TqQYJN9YNBvsDGNapdlOKgOxt/L7oOEeWvc6bRJ662oIOlgdbFMGzWC9GhVLQ9DXxGtuM+AVuQcFBqIzkCogMwozUFiM1B2vLO0mAcys9rTkT5Ez9V6mql2wwcVG1MpGqTx2IFtJVdbDsmx1AfAAFw5qPwTYEHKTPgjV8U3UDHf2xO/x6zSuHfEbR0UEpTxRAhlpzkSBzBzSWM0aHnW1XAn9TD/AOjjYf8A6CboCR11vTeGed23P0QReG0Q6O67V/3Uy3/xLhtTdLRL/wBdRnk72IUs2leT5rf5cbfqgQcxjGwHDwDifZAGEFy7u7pjW8ACY8/Bdaa0rTo0nE7L8SdgHPLxUVT0dUrM16ji0kSGg5DZfegk8DQAqW2ZDgArA/5VXtGEBzZztdT0yEEbVpS7OFzTwrmfL327gYc3gJs4cNi5xc5Tf7wt1cE9gljiSL6psDwlBqvgadUCSQeLYPmkndnnfpqtjcQY9ipTROlmVmT+qTIOwixHMfVOfBAyQV1vZwz3qg5Na428YUvgMGykLS7iYHoJTNVsZSlfiR1vQExFWZyA3D670losT8WcgMt+fvZdYiqYS+CraofvMW4RBPqglOzGHj4jtsx5BTqT0Ph9SkJzMuPinUHDkCoEwUCogKxGagsRmoOkjp3BipQeDsGsOYuE8FqqzWaRvBHmEHmJqklrXC42roZjrausTVAOo6z2ugzvCXqVIKCcwpG3rinm1O9s3+SrlDFxGfX8ppuMnIoJ9uJAtM+yVx+P1WlIDFA57OslF6Wx+qw7zYcz7/ZBD6Zc/EvJBswggbCWmb8EPE9vvhENcCLwREkcwpvReCAbbP6pbSmgGvzaCd9kBdF6bY50zmBBmxGyPNT1PTeob5cV53itFVKPygxnG7kusK6s+0HxKC/4jTrDeRvPgo+h21ZVeWUw5xmPlInxIySmjdBQAXX4FS2HwTWmzY3wEFcrGrhMQXzLKriTB+VzjNuF1edGaRa5o9/VQmndG/EouG2JB3EXHqFGdm9Jd0XjeNo3jzQX4VAd3XXokqsTl1KDQxS1iMRI63oOcW/ZP8JLBvIfAGbmg8tZbq15BXehKZfWYBlOseTfvCC6ALCtrRQcuS9QozkCogOxGCAxGag7C2tBYghtNdlaWIcHmW1B+ppiYyDhkV5/iXxnvXrQXmfanCfDxL2xYnXbydf3keCCHNdwNk1QxQ3fRLfD665omHwzibevV0BsTpDUaSSIGfLmlcFhDWeKj7NnutO7OeZWaa0Y74Ots1ma1tmtt4TCE/SxYAJAgZoLNQYBlHn11KO6ncbut3iqxhdPQbkHyTje0lMWJ4oJaphwbEZmEMaFgnVtt/ZBodpaZNpjeYIUizTdKJ1hy4bEHWHokDveG9HDdnXVkpW7QUxEcfJLO7QUY+aPRBK1xb03KhaQpHC4mf8ATqmRt1X5keOfPmrFU0uDk4Qb3MKE7R1m1aDmg6zokReHDKDzAQS+E0nbmnX4pV7QWHfqgOG5TNQWQBrYomw2q4dl8MG0daLuMTwECPOVS6NO+sV6Foujq0aY26oJ5m590DkrRWLCgG5AqI7kCogNTRmoFNHag7C2sCxBirHbvRJfRFZgl1MHW3mmc/8AE35SrOq7277TtweFc6xe8FrG7yR7IKBh7+KldHtk3jcOe2VX9EV5Yxx/U0O/e3P3U5g64DuaCzUsGHscCM9h5ZFVh2hmaxpkWnbe3XsrRgsRI6zUbiwdcncevb0QVfHdhaDrNGod4/ZQtf8ADF0yDPEEr0HEs1myMwkaelyww4HiUFE/5Gr0/kqVBycfqjYfs3ih/q1OUhXqrp2bBkyju00dW1K/2QU6h2WrP+aq88nH6J+h+HbM3+pknzVmo6cJ/QQeX1Rm1HOzsgjcD2Ww9MQGN5kfVFdo9nxGjVty4fwpVu5L1RFVvLoIMODDbAJDGNGQUliMRAUZVfm5B1o/CfFrspjKZd/sFz+3ir6QoPshgmij8WQ51W8i4DNjQfU/ZTqDS0V0tFAJyA9HcgVEB2IzUFiLMICgrEjitM0aQl9Ro8VV9M/ijQpA/D752bvNBcsTiW02F7zAaCSeS+e+3Xah2NxBd/ptkMbw3+Kf7QdscRiGkPeQ136BlHHeqdXcgvGhBOFpO3D6lPMrJLsyZwTOGsP+4o5sYO1BadE4yRyTmpMjabjzt7KqaL0lqP1Seipz893s5QSBokCEpWoAH6fZSOHxQMcfNMsdOUIIang3H5aZPgB7prD6Oqj9DR4qR+IW3GR6suvzLoI9eigU/wCHP2hvIE29F0KBBuPJG+POZMrQq8UHACXr5zs38v5CYrOgWSNXFACCUC+Jeqj2900aNFtNph1UkEjMMA73nYeas7q8nPxXnf4mu/rURt1SfMoLP+E/bD4bvytU913yE7DuXr0r5awlYtLXNMEQQdxC9f7P/isz4bG12kEAAuFxO9B6MtFRej+1GHrfJVaeEhSYcDkZQcOS9RHegVEFCxX4y0AD8JjnHjYeqpunPxDxOINnljdzf3VGZBTNF8IJCrpCo4y5zjzJKNgaZedZ2Q90lSGs4AZlS1Z4Y3VGxArjqslRmIKbe9JYhyC69hMUHYYt/tc4RwN1J42kY6zVO7DY8MruYcni3+5v2KvdW+aCAqYoOEE6rhkeKHR046m8a2W0jKNi70lh4dO9RlbByJBkIL/onS4cBeZuCpU4+Dn7+R4ryrB451I2UxR7VQId5/RB6Ph9Jj9Rt996L+ZDhYiN9ifNeeDtK12bnA8BZBd2o1JDXOJ3j9kF/qYkh0C2yc0WnXEGT5rzwdr3Hd5fdMU9P1H2FkFw0pphtNhcTCqJ00+o4mIHGyIcMXiahndfJE0fo34hsIYNpzPAfugkdE0y6/6Rmf7nbAqJ+JGJ1sS0A/KAvTnAU2aosAF4z2j0iK2Je4f3FvgLIA4fJPYV2w5FR1B6ZY9AyS5jrEg7CLeqn9C9vcThyO+Xt3O/dQrf6jY2jJJVHwg9k0T+KmHqACr/AE3ccvNWTDaYo1RLKjT4r5uqV0KlpKpTMse5p4EhBH06ybbVPBRjXJzCHWcB58kE7ooaoLztsFrEV5KHWxAyGQsEq6qgM96Ur1F06qlaz0GUMUab2vGbSD14L1PAY8VGNcIggFeQuKtnYrS1jSJyyQWzHUNuz2UNWplpkeSm6NcOEFJ4xmqYOWw9bUEc1geOK5GCusrdx2sPFP0nAwRkUC35Hch09HklWDD4afuiUcHcyIQQtPRJ5qUwGGjZ5KQ/LoRIZfd7oCVG6xDR4qYwzIHJQmFrSRGe9Sra8DOEC3abH/Cw73zENK8VpPm++/mr9+Ielv6BaP1ED9151TcgkKdRMsqKNFRFp1kEtQxMGV1pRk99u3NRgrJzCYqe6bgoEXPS1RyLjW6jiPLkkX1EAwpDRX6uSxYgZcbIZWLEHJStbJbWIF3KR7OH/wCQ1YsQeiU/mPh7LnSnyeS0sQQVQ2KltCGw62rSxBYaJt4FGZ8vgsWIOXHJR2k3W8VixATReR5BSjz3FixB5l28cdZt9pVXYsWICrtixYgMF1TN1ixB3pP5WqIcsWIP/9k="/>
          <p:cNvSpPr>
            <a:spLocks noChangeAspect="1" noChangeArrowheads="1"/>
          </p:cNvSpPr>
          <p:nvPr/>
        </p:nvSpPr>
        <p:spPr bwMode="auto">
          <a:xfrm>
            <a:off x="307975" y="-1638300"/>
            <a:ext cx="3209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 descr="http://www-cs-faculty.stanford.edu/%7Euno/Knuth-A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209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quaring.net/history_theory/gfx/250px-WTTutt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051217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956376" y="5733255"/>
            <a:ext cx="732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latin typeface="AR DARLING" panose="02000000000000000000" pitchFamily="2" charset="0"/>
              </a:rPr>
              <a:t>...</a:t>
            </a:r>
            <a:endParaRPr lang="pt-BR" sz="44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6083" y="231422"/>
            <a:ext cx="6589199" cy="1280890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E no nosso Brasil, em Teoria da Computação...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://www.ic.unicamp.br/%7Estolfi/EXPORT/images/SUBJECTS/img/photos/people/lucchesi-3/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80883"/>
            <a:ext cx="2304256" cy="32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612775" y="-13335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73410"/>
            <a:ext cx="2431698" cy="243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http://www.iea.usp.br/imagens/imre-sim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9" y="4285091"/>
            <a:ext cx="2431698" cy="24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5" descr="data:image/jpeg;base64,/9j/4AAQSkZJRgABAQAAAQABAAD/2wCEAAkGBxQTEhQUExQUFBQXGBgYFBcXFBQUFBYXFBcXFxQVFxQYHCggGBolHBQUITEhJSkrLi4uFx8zODMsNygtLisBCgoKDg0OGxAQGywkHyQ0LCwsLCwsLCwsLCwsLCwsLCwsLCwsLCwsLCwsLCwsLCwsLCwsLCwsLCwsLCwsLCwsLP/AABEIAQoAvgMBIgACEQEDEQH/xAAcAAACAgMBAQAAAAAAAAAAAAAEBQMGAQIHAAj/xAA2EAABAwMDAwIFBAECBwEAAAABAAIDBBEhBRIxBkFRImEHE3GBkTKhscHRQvAUIzNSYnLhFf/EABoBAAMBAQEBAAAAAAAAAAAAAAECAwQABQb/xAAlEQACAgICAgICAwEAAAAAAAAAAQIRAyESMQRBEzIiUUJhcRT/2gAMAwEAAhEDEQA/AMShC1RwinoOr4Xmx7PosnRFpwu7KfU9I24SHTTdytdJHhdkdMx6omfprQAQETRMsUJU1dsKKKqd4RqzNzp0O9QkeBhQMrjdoKlrKsCEOtlVp+ptkIsbEI7NmP8AJVRZ61+9twvae26Bhqxt8phpzri4XXbHlcY0a9U0u+ndjgXXE6x4DyvoBzQ9paeCFw/q3TPkVD29r3H3WrC9nnZlasr7zkrWy3IXg1ajMe2+FIAvNapGNv2SthSMtRVLGCQChmMv2yjKCBznBoHJFksuikFsudC1sVPKfZc0ndcn6ro+tRugpS1/Lgubu7qPip7Zq86SbSRpa6ZUNPaxKDpIS49yn7NONxu4NvwrZJJaIYo+xnpuoRttc2Vno9Yht+oJOejYiWlkm5rhcZyPIIU8HRsYJ3uc0diM58LBJY2+zcp5FHoj3g8IarPpUWmvOzKzqLrNQSqVF5SuFmukZcrUJwxqp2kE7h9U71bdsuF01c0jHK+Gg2Kra9yZt2qh0kxGb5VioaokZTZFSFwYt2yxBoewsSOr0n5ZvYIunmcSLfspNZicxu5xwpxt6NXJQlYTQMG0YTCmcGgqhTdVhgs3KVVfU8rs3sFaOKTIZM8Wdbgrm+R+Vzn4jhr5A4eFWXdQSX/UVBU6s9/6jf6q8cck7M0ssGmgUQ2K2a0LUzrX5yvshaDYqUOCZaRo5c/PASilqi0q5dM6uy43BRy8ktF8ThasWy6VZ2ArL0pog37nNwOPqrzpNLTygODW3+gTSTS2BpDAAfZRqTRV5IJ9HHPiTX3e2MHAXP3DK6H1VoTnyuceQVV6nSx2VsWSKVC5cGRuwXRYyXXAVynF2NcG5tb7hJ9Ao9oN1ZqGPG2423vnyoZ5pyL+PjfEWUglcRZ+wJ7FHIBiUk975RDYGC3pCineRgABZnO2avj0IiwDAUFXHuBU0hQdVWhoKpFNvQM0lGBFSksN0bLqgd6VXp9Rvf8AZBCoPK1/Be2eT87v+h5MNvBRujVRe4NbyTZL9K0mpqLCONzge9sfldF6V6KfTH5stiR28JXi0W/6Euh/p+mspod8lr2uSVy7rLqczPLY/wBCZ/EbrEuvBGfT/q/wuaGW6rDGjO8jd2GRW8r0jMXQTHo2Rlm3Ko0JYG4LBevOOSownoUkD1uFG0KdrUGcZjKbUFsEJS0JjRSkdrhJJDRZeOk+oDE8NcfSV1qgqhI0Ed188NlXTfh1re8fLccjj6KLXF2U+yNuvqN7Xb2NLmn9Vs2XO5Ta98L6Bc0HnK5p8R9ADCJmCwdhwHnypuCW0asOdv8ABlUoCNnhH0RJKXU2GAIyhflRmjXidMtVHTYyUl16qDXhoTGGr2tVf1Kdr3e6lFWVbpg8hsFWdRm9RT+qd6SqtO67j9Vs8ePswebLpEmm6dJO8MjaXOJXW+k/hgxgD6j1O529gi/hHoIjg+c5vrecEjNsWXRFps80GpKFkYDWNDQPASjrXUhBSyP72sPqVYFyD4za1csgB4y7+lyOOUajUF7iTyT/AChPot5FGVQJs12UaJSRZAgYU0D1zONnhRuapTlYtc5XWcYAyiYFA1uUZTMsRfhK2FEwp75HZGRQ7Bfkd1A82NwiqepBuD+FN2MjFQRcEfdGaNqhgka8dj+3cJVfaSDx2XpcLqvQU6PojRdRbPE17Tgj8IXqigfNCWMsT7rnXwy6hLJPkuPpdx9V1sOUmvTHvi1JHFtU0uSndtkFr5B7Fatbax/KvnxHp7wB/dpXPqaa4sVCao34cnIazsLo7hVaStLXEFpVmpZvTZAV+n7jcKeOSTplpxctoX6i70pd03p5qKqOPsXC/wBBypdVkO1WH4QwXqySOG/2tuJVE8zypqUtHbaCmEcbWNFgAB+EQsBZVDKRzybWk+AvmjrjUzPVSP7XsPoOF37rWuENHM69vTYfU4H8r5jq3XJTxOIHFYtlZLV4pjjzlgBbXWQPyuOJI35Xu61t4UwZdAJmP3Rl8WQrESMhKxl0eD+QtNxBuvStssFlwuOCZDuF1K03bZC077YU4bZANk+hVBjqIz4cF9GUpu0H2XB+kaQSVbAeF3qmFmgKUvsN/ED1yiEsD2HuCuHVP/Le4eCR+F3uudaN30K4HqxvK/8A9j/KnLsvgboKpqwXCdUxDuVUGXB/lMaWtIUJ4/0boZP2OJdHB5Cunw+0YR7n25wFVX6ywGy6b01HaBp8i/5WuK2eNIbry8sKgpzz4zVu2lDP+9w/AyuDSnK638cJjvhb2s4/wuRPKojkYK8FqW/lFU1OSeCi3QyjYO0KVt0wbQuPDD+Ez0/px7hlSllilsosUm6QkZEVMyM2V2Z0z6RjK2l6cs1QfkxNC8VlCa3NiiobEWR+taO5h3DIQdNSP8FWU4tXZH45J1Ro5t/dQsdb6JzHprzc7T74UFVp5A4IXKa6BLHJbA8EL0UtjY8KF7C1YLsJyfQ606sMMzHt7G/+Qu/6bUiSNrx3AK+ddNYJDYuseyuw67fDAI2t9TRb2woz70Vq4l06+10QwkA+o8LkrXbiT5UWr65JUG8hue3ha6ZLmySUXVmnDS0TOiUjYrhTyRKWmYo8jTx2FUvTpklZnki67dQQ7I2t8ABcl+HUz5pwTw3K7CFrgnR5GR2zK8vIepmsmJnJfjePXCfZ39LkbuV1D4vT75G/+P8AaqWidLPqIy9pbbx3ReSMVbKRg2AaLShzs8K3U9OwcNH4SrTKL5bi23H8puGPJ9IWTNLkzfhSitoa0TY+PSmdKxo8JBDp0/e1kxiiLQQ42Pbwsk4/2a4NP1Q+heLWQOoPsCFrpta3uMhGz0m9u8DCSgppPZVKojh2VFRSxA2KeHRQ51yiYdFjH+lVUlQjtszpwicPTz4PCIk0RsgN7fRH0lC0cBMaOk9RXKJOc9HMNe6Pc3c5mQqLPGWmxX0hXUQLTbwuI9VaUWzPNsXK14cjT4yMmSClHlErLJC03CKMxcM91LT6O+QEtF9uShnNtgjK02m9EHGUVswThSU1QQQolr3QaKwl7LdRzh7QiWCxVc0qpsbXVicbWysWSFM9HHLkrLd8HaT/AJbnnubfi66VIqv8OKL5dIzGSL/lWeZbUeLLs3LsJZK+5J8Ih7ku1KXZC93exRYEcP6/1HfO/wAXSfpurc2ZgDiGk2OcZRdTSumleT7pKIyyTvdp/cJaTTRZWnZ0CmoS2V1wrFSUwCGoa6OeBjxiQAB48+4TGjcvNyt3R6WFfjZIzOEt1ZgaL8+ybvkaBe4Va1Gq3u2jISJFQvQYtxODYqw0rSwOYeDx/hA6DT8WVikjuLWTRV7EySS0LY2491uWKWVzmjLb/wAqKKfd2sjVA29hlE3ymcXKWU7D3TRhwqxM2Ts3cqT1HpIkLx3PCupSDWqhsbg5xsEJ/sOHuihaXGKdr9/BuD7Ko6pRklz25aT2TjqnUg6V3yz6TzZLKKd97NFwey1YIP7e2S8if8V6EywW3Vg1nRCAJALX5akkT7YKtdmfo1gNj9EzptRc0ZyO3soKeUDsDfkFTvbGRwR7JJJPstDK49H0bokGyFjfDQjJF6FtgF6VOjICzHCr/Udc0RFvc9kVr2stiac+pUKatMj7uPKjkyVpF8WO9sXw0di825uqI7E5v5yumvXOtepjHOfBN0mGVtplsiqi1aKABb+FaKKC/cqqaK67AfZWShnIWPNpnoYHcQyupLNSeANbe4TCvrTZBRm6miv+jfSq8DsQnH/6RPAukdHILJhSOF84TxbEyQT3Qy/4gu5CFqqcj1M+48ohrx5WXzN43D8p2r7IJtPSI6WruPdGwzFAxRi+EYBZdFsE0g+N11WutoWPj2uuL8EdirDAVSviFX7do4N1ReiCW2cumg2vIPY8+VaOkaUNfvcMW7pXW05k9bf1f6h/YRdPX7Yw0chbFJ0Z2kFdSVwkeWtw0KsVNGCbgpn8wE578qGYeFydCiUwlp4UgmI5CY7bpzRdLPlaHNt9CjZ1HemyrEzsKL5WVtUs9JHsmInLOpZrzO8XSqHlMNahIleHc3QEQysUuzdHpBwKrfUlL8zI5CeSPQUguUI6djS2qFugzGP0u4PBVppnXyl0tOwMyMobT5C02vi/BS5Vz2Vwy4OixSU+8c5CQ1bpGOwbjwnUcvhQzxgrPB0bGY0yVruXWPgqwUj4uC66QU1JlOKOjRtXoaVOO2F1MrSLMGVBRaVc73cprTwAIv5SfimZnl46QPSssi3FaiOy0e9FKkRb5Mn32XO/icwnYQr5fCrPVW2QbfCdSppj4sXN8Sg6LOD6Thw4PlGVmknb8xvb9Q/tKi2zjt/Uw/srbo8hc2x4IWq/ZjnHi2iqhhJxlWqj0aH5YEp2vI/cpSYxHK4n7KHUdRfIeeOEeyY2k6eETg9zmlgQlfrBDrRktA8JNJVyEEFxshY5yMWRpgs+lybFYe+6kcFqxmVQiUjrXTSCJAMd1S3iy7NqdKJI3NPcLkNdAWuc09jZZssadmrDK1QOFjb3W3CjleolyCsnubKOnbchRTjKb6LSXIPhN0gdsJq7RMa4nlaxThwuCg+trtaB7Km0esvidg3HhD4OcbXY68ji6Z02k5TunCpOi6+x/se4Vspq9tuVm4uL2bLU43Ed07gQimuSWKsYOCsTajfhPzRneJtjOeoCE+bcpe6ZxQlbqIjHOUvK2VjiGWraiGM91V6ia4Lj4Wrp3SHceEt1es2tIHhUirN+PGsMG2V6kfeoOeSVb9GdYAdwVStNB+Y13ur1p20tPlbWj56crbYD1BTHdutgpG5vurlLC2QbHOse2Ui1HQ3xm49bfIXIRiWxN0O4ZRbg6+AtDAVVY5VdCOSPo9puFi6jD7LcvBCJIjqA62D9lz3qPT3B5dY5V2qKojLSPdQVeoRFh+ZYeVOceRSEnE5ZK6yDemGv1ULXnY4EJE7VY1nUGauaCG8p/okh+YAPuqo/VoxwjtH6hDXXsulCVBU0TfEepu8NB4CoBTvqKv8AmyuclVGLvse6041xiQrnKgnTHlrgeFcdPq/JSAUARcMFuCVny8Znp4cE4aRdKSxTJjmgdlSYXvH+oohsrjySsfx0zfHBKXZYqzUgB6VXDI577uWKmptgIV9YGAlUjCjoqEclfrsPrqwMakxJcCT34S2WpdK/2un04PywLcNWqEOPZ53m+X8n4x6F9DBgE+VYaeYNBvhJKNhsM4Wuq1thtVGtnm2b1NRudfcR4IR1FXy/99x2ukcATiiaLIMKG1PtfffGPqFK3RonfpJHslwnsQeER/xQPJsfZPHNOPTFcIvtHYZIbZCV6lM5jXOb2CbyzgDK5x1z1U1l2MOUzZJIUV/VTm7hfJJVP1HX5H3u42QFTVbySTk5QBkugkOb1E5OboN0pWxKge5USOsy6YoyhlN79kvYCT90wgFhZdI4lkKGYbOuEThDuGUqD0WOkqrtCMjlVf0+azrJyxZMkaZ7njZnONhzZFs6cINDVEnupqNmt5nFG1TXWN0tqqguUNQ9RRvv/C1RhR4c87d37G2lw+oeU21GQhp7hLqIepv0U2quIAzm6PszNmGvsAQl1bPuJJWXT2QxNzYJkhQ/S2XzfCawylp8jugoWhrRxdDT1lvqlatjWO5qjFxkd1tHVfQpHBIbZOE3o2NcPCFHWdR6415lPEcjcRgd1wjUK90jiSb3Km1nWZah26Q7v6S1qqTSoyDytN38rYFROkAKITSVwIQzgb//AFSTZB/3i4UcQuU6WgBdKy2VK2S5W97BRRN5SBJrhRSBYIyt2iy442hjN7ptA5wSykf6vum8Zuo5T0fEjq0eLiVBMMIpyie3dYDupI05Fq2LH4BKxSx3/P8AaJ1KAss0rFG2xstPo8duxtSO9dj4Cj1h+R7KWnA3H9ku1R5DiCguwA8jhypNPjuSfwgbkmwTDLG3RZxFWVPYKOmJJyhWvJcDb/CbUMRJt25/JRapAJYsCykjqtuCtpmhqUVNTudYdkiVhsiAxZRudZeWsoxdOA873Q8wBWS/CilcmQDSU3+yIhZ/lQbc/dFgWCLOJB7fhaDBK9yFqTnj6pTjO5bOOFoHcrMhXBJ6PlOI0q04Jo0qGTs9LxvqbvNlLRx3N0vqp7Jto8noueyEY+xfIzL6oX6vJukHdR7PXbhEVkHqLvdQPfd4NlZGAZ0MltwKSarJucUzieNrnBV+Q3efF10UBh2mut7qbUn7hYDPsoYCAMqCWbKPs70SUMY/Sc+PIKaxsAyOUDQsJKnr57D3QfYQXU6nsOVnT6QOuT4UNNTlztxVioKdtrnC5ugFVYMLSYYK2DsLzr2yiAXuffAUckvb+lvPhaM5t/vCqjgin7/4RDsj6LSKwCl33CRnGPlrWdhb5zwiaQ5CO1iMfLBAS3sImH5WrnraNxI+61THBdBJY2TF8lglFO/1KeomupyjbNWPLxgZvudymlNIQ3CUUjblN4gLAItGa23Z5xuOcLDeeOFrOSDjhZhmve3YIANp3gQn6pPRtuUy1YgMaByeUug9LUy6Ab1Mm0qGM3OVGLko6Fm3nhHo4OidtbfuEFGDI834CknduNgiqBoGLf5ShJYYLccIqaXYAOQt/mNaMFJdSqjfGUOzhY04Wdy0ZwVK7gf77Kh1AEpytY25WKg4+62oz/af0Gg1ost9qxD2Uj1MAVQtFxdF6q20fshNP5H2Rup/9JJ7CJIhZp8qAEKaY+n7IdvdUQDbdlb3ueFmFej/AKRYA6mit7eUU7yh4OPuiZeCkYSAkk8omCMbTfnsg4uR9f6RR4/CDOBdWOQB4Qkj7ABE1v6kKO/3/pMgGYG4upny7gP3XncBaQLjgylZwmMMYHfKDpkW5K+wmKm1uUklyUzn4KSv5Ricz//Z"/>
          <p:cNvSpPr>
            <a:spLocks noChangeAspect="1" noChangeArrowheads="1"/>
          </p:cNvSpPr>
          <p:nvPr/>
        </p:nvSpPr>
        <p:spPr bwMode="auto">
          <a:xfrm>
            <a:off x="155575" y="-1790700"/>
            <a:ext cx="2667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26685"/>
            <a:ext cx="2088232" cy="292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62" y="4332854"/>
            <a:ext cx="2779106" cy="238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612775" y="-13335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5" descr="data:image/jpeg;base64,/9j/4AAQSkZJRgABAQAAAQABAAD/2wCEAAkGBxQTEhQUExQUFBQXGBgYFBcXFBQUFBYXFBcXFxQVFxQYHCggGBolHBQUITEhJSkrLi4uFx8zODMsNygtLisBCgoKDg0OGxAQGywkHyQ0LCwsLCwsLCwsLCwsLCwsLCwsLCwsLCwsLCwsLCwsLCwsLCwsLCwsLCwsLCwsLCwsLP/AABEIAQoAvgMBIgACEQEDEQH/xAAcAAACAgMBAQAAAAAAAAAAAAAEBQMGAQIHAAj/xAA2EAABAwMDAwIFBAECBwEAAAABAAIDBBEhBRIxBkFRImEHE3GBkTKhscHRQvAUIzNSYnLhFf/EABoBAAMBAQEBAAAAAAAAAAAAAAECAwQABQb/xAAlEQACAgICAgICAwEAAAAAAAAAAQIRAyESMQRBEzIiUUJhcRT/2gAMAwEAAhEDEQA/AMShC1RwinoOr4Xmx7PosnRFpwu7KfU9I24SHTTdytdJHhdkdMx6omfprQAQETRMsUJU1dsKKKqd4RqzNzp0O9QkeBhQMrjdoKlrKsCEOtlVp+ptkIsbEI7NmP8AJVRZ61+9twvae26Bhqxt8phpzri4XXbHlcY0a9U0u+ndjgXXE6x4DyvoBzQ9paeCFw/q3TPkVD29r3H3WrC9nnZlasr7zkrWy3IXg1ajMe2+FIAvNapGNv2SthSMtRVLGCQChmMv2yjKCBznBoHJFksuikFsudC1sVPKfZc0ndcn6ro+tRugpS1/Lgubu7qPip7Zq86SbSRpa6ZUNPaxKDpIS49yn7NONxu4NvwrZJJaIYo+xnpuoRttc2Vno9Yht+oJOejYiWlkm5rhcZyPIIU8HRsYJ3uc0diM58LBJY2+zcp5FHoj3g8IarPpUWmvOzKzqLrNQSqVF5SuFmukZcrUJwxqp2kE7h9U71bdsuF01c0jHK+Gg2Kra9yZt2qh0kxGb5VioaokZTZFSFwYt2yxBoewsSOr0n5ZvYIunmcSLfspNZicxu5xwpxt6NXJQlYTQMG0YTCmcGgqhTdVhgs3KVVfU8rs3sFaOKTIZM8Wdbgrm+R+Vzn4jhr5A4eFWXdQSX/UVBU6s9/6jf6q8cck7M0ssGmgUQ2K2a0LUzrX5yvshaDYqUOCZaRo5c/PASilqi0q5dM6uy43BRy8ktF8ThasWy6VZ2ArL0pog37nNwOPqrzpNLTygODW3+gTSTS2BpDAAfZRqTRV5IJ9HHPiTX3e2MHAXP3DK6H1VoTnyuceQVV6nSx2VsWSKVC5cGRuwXRYyXXAVynF2NcG5tb7hJ9Ao9oN1ZqGPG2423vnyoZ5pyL+PjfEWUglcRZ+wJ7FHIBiUk975RDYGC3pCineRgABZnO2avj0IiwDAUFXHuBU0hQdVWhoKpFNvQM0lGBFSksN0bLqgd6VXp9Rvf8AZBCoPK1/Be2eT87v+h5MNvBRujVRe4NbyTZL9K0mpqLCONzge9sfldF6V6KfTH5stiR28JXi0W/6Euh/p+mspod8lr2uSVy7rLqczPLY/wBCZ/EbrEuvBGfT/q/wuaGW6rDGjO8jd2GRW8r0jMXQTHo2Rlm3Ko0JYG4LBevOOSownoUkD1uFG0KdrUGcZjKbUFsEJS0JjRSkdrhJJDRZeOk+oDE8NcfSV1qgqhI0Ed188NlXTfh1re8fLccjj6KLXF2U+yNuvqN7Xb2NLmn9Vs2XO5Ta98L6Bc0HnK5p8R9ADCJmCwdhwHnypuCW0asOdv8ABlUoCNnhH0RJKXU2GAIyhflRmjXidMtVHTYyUl16qDXhoTGGr2tVf1Kdr3e6lFWVbpg8hsFWdRm9RT+qd6SqtO67j9Vs8ePswebLpEmm6dJO8MjaXOJXW+k/hgxgD6j1O529gi/hHoIjg+c5vrecEjNsWXRFps80GpKFkYDWNDQPASjrXUhBSyP72sPqVYFyD4za1csgB4y7+lyOOUajUF7iTyT/AChPot5FGVQJs12UaJSRZAgYU0D1zONnhRuapTlYtc5XWcYAyiYFA1uUZTMsRfhK2FEwp75HZGRQ7Bfkd1A82NwiqepBuD+FN2MjFQRcEfdGaNqhgka8dj+3cJVfaSDx2XpcLqvQU6PojRdRbPE17Tgj8IXqigfNCWMsT7rnXwy6hLJPkuPpdx9V1sOUmvTHvi1JHFtU0uSndtkFr5B7Fatbax/KvnxHp7wB/dpXPqaa4sVCao34cnIazsLo7hVaStLXEFpVmpZvTZAV+n7jcKeOSTplpxctoX6i70pd03p5qKqOPsXC/wBBypdVkO1WH4QwXqySOG/2tuJVE8zypqUtHbaCmEcbWNFgAB+EQsBZVDKRzybWk+AvmjrjUzPVSP7XsPoOF37rWuENHM69vTYfU4H8r5jq3XJTxOIHFYtlZLV4pjjzlgBbXWQPyuOJI35Xu61t4UwZdAJmP3Rl8WQrESMhKxl0eD+QtNxBuvStssFlwuOCZDuF1K03bZC077YU4bZANk+hVBjqIz4cF9GUpu0H2XB+kaQSVbAeF3qmFmgKUvsN/ED1yiEsD2HuCuHVP/Le4eCR+F3uudaN30K4HqxvK/8A9j/KnLsvgboKpqwXCdUxDuVUGXB/lMaWtIUJ4/0boZP2OJdHB5Cunw+0YR7n25wFVX6ywGy6b01HaBp8i/5WuK2eNIbry8sKgpzz4zVu2lDP+9w/AyuDSnK638cJjvhb2s4/wuRPKojkYK8FqW/lFU1OSeCi3QyjYO0KVt0wbQuPDD+Ez0/px7hlSllilsosUm6QkZEVMyM2V2Z0z6RjK2l6cs1QfkxNC8VlCa3NiiobEWR+taO5h3DIQdNSP8FWU4tXZH45J1Ro5t/dQsdb6JzHprzc7T74UFVp5A4IXKa6BLHJbA8EL0UtjY8KF7C1YLsJyfQ606sMMzHt7G/+Qu/6bUiSNrx3AK+ddNYJDYuseyuw67fDAI2t9TRb2woz70Vq4l06+10QwkA+o8LkrXbiT5UWr65JUG8hue3ha6ZLmySUXVmnDS0TOiUjYrhTyRKWmYo8jTx2FUvTpklZnki67dQQ7I2t8ABcl+HUz5pwTw3K7CFrgnR5GR2zK8vIepmsmJnJfjePXCfZ39LkbuV1D4vT75G/+P8AaqWidLPqIy9pbbx3ReSMVbKRg2AaLShzs8K3U9OwcNH4SrTKL5bi23H8puGPJ9IWTNLkzfhSitoa0TY+PSmdKxo8JBDp0/e1kxiiLQQ42Pbwsk4/2a4NP1Q+heLWQOoPsCFrpta3uMhGz0m9u8DCSgppPZVKojh2VFRSxA2KeHRQ51yiYdFjH+lVUlQjtszpwicPTz4PCIk0RsgN7fRH0lC0cBMaOk9RXKJOc9HMNe6Pc3c5mQqLPGWmxX0hXUQLTbwuI9VaUWzPNsXK14cjT4yMmSClHlErLJC03CKMxcM91LT6O+QEtF9uShnNtgjK02m9EHGUVswThSU1QQQolr3QaKwl7LdRzh7QiWCxVc0qpsbXVicbWysWSFM9HHLkrLd8HaT/AJbnnubfi66VIqv8OKL5dIzGSL/lWeZbUeLLs3LsJZK+5J8Ih7ku1KXZC93exRYEcP6/1HfO/wAXSfpurc2ZgDiGk2OcZRdTSumleT7pKIyyTvdp/cJaTTRZWnZ0CmoS2V1wrFSUwCGoa6OeBjxiQAB48+4TGjcvNyt3R6WFfjZIzOEt1ZgaL8+ybvkaBe4Va1Gq3u2jISJFQvQYtxODYqw0rSwOYeDx/hA6DT8WVikjuLWTRV7EySS0LY2491uWKWVzmjLb/wAqKKfd2sjVA29hlE3ymcXKWU7D3TRhwqxM2Ts3cqT1HpIkLx3PCupSDWqhsbg5xsEJ/sOHuihaXGKdr9/BuD7Ko6pRklz25aT2TjqnUg6V3yz6TzZLKKd97NFwey1YIP7e2S8if8V6EywW3Vg1nRCAJALX5akkT7YKtdmfo1gNj9EzptRc0ZyO3soKeUDsDfkFTvbGRwR7JJJPstDK49H0bokGyFjfDQjJF6FtgF6VOjICzHCr/Udc0RFvc9kVr2stiac+pUKatMj7uPKjkyVpF8WO9sXw0di825uqI7E5v5yumvXOtepjHOfBN0mGVtplsiqi1aKABb+FaKKC/cqqaK67AfZWShnIWPNpnoYHcQyupLNSeANbe4TCvrTZBRm6miv+jfSq8DsQnH/6RPAukdHILJhSOF84TxbEyQT3Qy/4gu5CFqqcj1M+48ohrx5WXzN43D8p2r7IJtPSI6WruPdGwzFAxRi+EYBZdFsE0g+N11WutoWPj2uuL8EdirDAVSviFX7do4N1ReiCW2cumg2vIPY8+VaOkaUNfvcMW7pXW05k9bf1f6h/YRdPX7Yw0chbFJ0Z2kFdSVwkeWtw0KsVNGCbgpn8wE578qGYeFydCiUwlp4UgmI5CY7bpzRdLPlaHNt9CjZ1HemyrEzsKL5WVtUs9JHsmInLOpZrzO8XSqHlMNahIleHc3QEQysUuzdHpBwKrfUlL8zI5CeSPQUguUI6djS2qFugzGP0u4PBVppnXyl0tOwMyMobT5C02vi/BS5Vz2Vwy4OixSU+8c5CQ1bpGOwbjwnUcvhQzxgrPB0bGY0yVruXWPgqwUj4uC66QU1JlOKOjRtXoaVOO2F1MrSLMGVBRaVc73cprTwAIv5SfimZnl46QPSssi3FaiOy0e9FKkRb5Mn32XO/icwnYQr5fCrPVW2QbfCdSppj4sXN8Sg6LOD6Thw4PlGVmknb8xvb9Q/tKi2zjt/Uw/srbo8hc2x4IWq/ZjnHi2iqhhJxlWqj0aH5YEp2vI/cpSYxHK4n7KHUdRfIeeOEeyY2k6eETg9zmlgQlfrBDrRktA8JNJVyEEFxshY5yMWRpgs+lybFYe+6kcFqxmVQiUjrXTSCJAMd1S3iy7NqdKJI3NPcLkNdAWuc09jZZssadmrDK1QOFjb3W3CjleolyCsnubKOnbchRTjKb6LSXIPhN0gdsJq7RMa4nlaxThwuCg+trtaB7Km0esvidg3HhD4OcbXY68ji6Z02k5TunCpOi6+x/se4Vspq9tuVm4uL2bLU43Ed07gQimuSWKsYOCsTajfhPzRneJtjOeoCE+bcpe6ZxQlbqIjHOUvK2VjiGWraiGM91V6ia4Lj4Wrp3SHceEt1es2tIHhUirN+PGsMG2V6kfeoOeSVb9GdYAdwVStNB+Y13ur1p20tPlbWj56crbYD1BTHdutgpG5vurlLC2QbHOse2Ui1HQ3xm49bfIXIRiWxN0O4ZRbg6+AtDAVVY5VdCOSPo9puFi6jD7LcvBCJIjqA62D9lz3qPT3B5dY5V2qKojLSPdQVeoRFh+ZYeVOceRSEnE5ZK6yDemGv1ULXnY4EJE7VY1nUGauaCG8p/okh+YAPuqo/VoxwjtH6hDXXsulCVBU0TfEepu8NB4CoBTvqKv8AmyuclVGLvse6041xiQrnKgnTHlrgeFcdPq/JSAUARcMFuCVny8Znp4cE4aRdKSxTJjmgdlSYXvH+oohsrjySsfx0zfHBKXZYqzUgB6VXDI577uWKmptgIV9YGAlUjCjoqEclfrsPrqwMakxJcCT34S2WpdK/2un04PywLcNWqEOPZ53m+X8n4x6F9DBgE+VYaeYNBvhJKNhsM4Wuq1thtVGtnm2b1NRudfcR4IR1FXy/99x2ukcATiiaLIMKG1PtfffGPqFK3RonfpJHslwnsQeER/xQPJsfZPHNOPTFcIvtHYZIbZCV6lM5jXOb2CbyzgDK5x1z1U1l2MOUzZJIUV/VTm7hfJJVP1HX5H3u42QFTVbySTk5QBkugkOb1E5OboN0pWxKge5USOsy6YoyhlN79kvYCT90wgFhZdI4lkKGYbOuEThDuGUqD0WOkqrtCMjlVf0+azrJyxZMkaZ7njZnONhzZFs6cINDVEnupqNmt5nFG1TXWN0tqqguUNQ9RRvv/C1RhR4c87d37G2lw+oeU21GQhp7hLqIepv0U2quIAzm6PszNmGvsAQl1bPuJJWXT2QxNzYJkhQ/S2XzfCawylp8jugoWhrRxdDT1lvqlatjWO5qjFxkd1tHVfQpHBIbZOE3o2NcPCFHWdR6415lPEcjcRgd1wjUK90jiSb3Km1nWZah26Q7v6S1qqTSoyDytN38rYFROkAKITSVwIQzgb//AFSTZB/3i4UcQuU6WgBdKy2VK2S5W97BRRN5SBJrhRSBYIyt2iy442hjN7ptA5wSykf6vum8Zuo5T0fEjq0eLiVBMMIpyie3dYDupI05Fq2LH4BKxSx3/P8AaJ1KAss0rFG2xstPo8duxtSO9dj4Cj1h+R7KWnA3H9ku1R5DiCguwA8jhypNPjuSfwgbkmwTDLG3RZxFWVPYKOmJJyhWvJcDb/CbUMRJt25/JRapAJYsCykjqtuCtpmhqUVNTudYdkiVhsiAxZRudZeWsoxdOA873Q8wBWS/CilcmQDSU3+yIhZ/lQbc/dFgWCLOJB7fhaDBK9yFqTnj6pTjO5bOOFoHcrMhXBJ6PlOI0q04Jo0qGTs9LxvqbvNlLRx3N0vqp7Jto8noueyEY+xfIzL6oX6vJukHdR7PXbhEVkHqLvdQPfd4NlZGAZ0MltwKSarJucUzieNrnBV+Q3efF10UBh2mut7qbUn7hYDPsoYCAMqCWbKPs70SUMY/Sc+PIKaxsAyOUDQsJKnr57D3QfYQXU6nsOVnT6QOuT4UNNTlztxVioKdtrnC5ugFVYMLSYYK2DsLzr2yiAXuffAUckvb+lvPhaM5t/vCqjgin7/4RDsj6LSKwCl33CRnGPlrWdhb5zwiaQ5CO1iMfLBAS3sImH5WrnraNxI+61THBdBJY2TF8lglFO/1KeomupyjbNWPLxgZvudymlNIQ3CUUjblN4gLAItGa23Z5xuOcLDeeOFrOSDjhZhmve3YIANp3gQn6pPRtuUy1YgMaByeUug9LUy6Ab1Mm0qGM3OVGLko6Fm3nhHo4OidtbfuEFGDI834CknduNgiqBoGLf5ShJYYLccIqaXYAOQt/mNaMFJdSqjfGUOzhY04Wdy0ZwVK7gf77Kh1AEpytY25WKg4+62oz/af0Gg1ost9qxD2Uj1MAVQtFxdF6q20fshNP5H2Rup/9JJ7CJIhZp8qAEKaY+n7IdvdUQDbdlb3ueFmFej/AKRYA6mit7eUU7yh4OPuiZeCkYSAkk8omCMbTfnsg4uR9f6RR4/CDOBdWOQB4Qkj7ABE1v6kKO/3/pMgGYG4upny7gP3XncBaQLjgylZwmMMYHfKDpkW5K+wmKm1uUklyUzn4KSv5Ricz//Z"/>
          <p:cNvSpPr>
            <a:spLocks noChangeAspect="1" noChangeArrowheads="1"/>
          </p:cNvSpPr>
          <p:nvPr/>
        </p:nvSpPr>
        <p:spPr bwMode="auto">
          <a:xfrm>
            <a:off x="155575" y="-1790700"/>
            <a:ext cx="2667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6" name="Picture 2" descr="https://www.unicamp.br/unicamp/unicamp_hoje/ju/maio2006/fotosju325-online/ju325pg0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3" y="2409825"/>
            <a:ext cx="8228927" cy="44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975" y="87861"/>
            <a:ext cx="8584505" cy="2487332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600" dirty="0" smtClean="0">
                <a:solidFill>
                  <a:srgbClr val="C00000"/>
                </a:solidFill>
              </a:rPr>
              <a:t>Professor, obrigada por tantos anos de coragem, idealismo, trabalho sério e dedicado na construção do nosso patrimônio científico e educacional, como a Unicamp......</a:t>
            </a:r>
            <a:endParaRPr lang="pt-B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38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612775" y="-13335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5" descr="data:image/jpeg;base64,/9j/4AAQSkZJRgABAQAAAQABAAD/2wCEAAkGBxQTEhQUExQUFBQXGBgYFBcXFBQUFBYXFBcXFxQVFxQYHCggGBolHBQUITEhJSkrLi4uFx8zODMsNygtLisBCgoKDg0OGxAQGywkHyQ0LCwsLCwsLCwsLCwsLCwsLCwsLCwsLCwsLCwsLCwsLCwsLCwsLCwsLCwsLCwsLCwsLP/AABEIAQoAvgMBIgACEQEDEQH/xAAcAAACAgMBAQAAAAAAAAAAAAAEBQMGAQIHAAj/xAA2EAABAwMDAwIFBAECBwEAAAABAAIDBBEhBRIxBkFRImEHE3GBkTKhscHRQvAUIzNSYnLhFf/EABoBAAMBAQEBAAAAAAAAAAAAAAECAwQABQb/xAAlEQACAgICAgICAwEAAAAAAAAAAQIRAyESMQRBEzIiUUJhcRT/2gAMAwEAAhEDEQA/AMShC1RwinoOr4Xmx7PosnRFpwu7KfU9I24SHTTdytdJHhdkdMx6omfprQAQETRMsUJU1dsKKKqd4RqzNzp0O9QkeBhQMrjdoKlrKsCEOtlVp+ptkIsbEI7NmP8AJVRZ61+9twvae26Bhqxt8phpzri4XXbHlcY0a9U0u+ndjgXXE6x4DyvoBzQ9paeCFw/q3TPkVD29r3H3WrC9nnZlasr7zkrWy3IXg1ajMe2+FIAvNapGNv2SthSMtRVLGCQChmMv2yjKCBznBoHJFksuikFsudC1sVPKfZc0ndcn6ro+tRugpS1/Lgubu7qPip7Zq86SbSRpa6ZUNPaxKDpIS49yn7NONxu4NvwrZJJaIYo+xnpuoRttc2Vno9Yht+oJOejYiWlkm5rhcZyPIIU8HRsYJ3uc0diM58LBJY2+zcp5FHoj3g8IarPpUWmvOzKzqLrNQSqVF5SuFmukZcrUJwxqp2kE7h9U71bdsuF01c0jHK+Gg2Kra9yZt2qh0kxGb5VioaokZTZFSFwYt2yxBoewsSOr0n5ZvYIunmcSLfspNZicxu5xwpxt6NXJQlYTQMG0YTCmcGgqhTdVhgs3KVVfU8rs3sFaOKTIZM8Wdbgrm+R+Vzn4jhr5A4eFWXdQSX/UVBU6s9/6jf6q8cck7M0ssGmgUQ2K2a0LUzrX5yvshaDYqUOCZaRo5c/PASilqi0q5dM6uy43BRy8ktF8ThasWy6VZ2ArL0pog37nNwOPqrzpNLTygODW3+gTSTS2BpDAAfZRqTRV5IJ9HHPiTX3e2MHAXP3DK6H1VoTnyuceQVV6nSx2VsWSKVC5cGRuwXRYyXXAVynF2NcG5tb7hJ9Ao9oN1ZqGPG2423vnyoZ5pyL+PjfEWUglcRZ+wJ7FHIBiUk975RDYGC3pCineRgABZnO2avj0IiwDAUFXHuBU0hQdVWhoKpFNvQM0lGBFSksN0bLqgd6VXp9Rvf8AZBCoPK1/Be2eT87v+h5MNvBRujVRe4NbyTZL9K0mpqLCONzge9sfldF6V6KfTH5stiR28JXi0W/6Euh/p+mspod8lr2uSVy7rLqczPLY/wBCZ/EbrEuvBGfT/q/wuaGW6rDGjO8jd2GRW8r0jMXQTHo2Rlm3Ko0JYG4LBevOOSownoUkD1uFG0KdrUGcZjKbUFsEJS0JjRSkdrhJJDRZeOk+oDE8NcfSV1qgqhI0Ed188NlXTfh1re8fLccjj6KLXF2U+yNuvqN7Xb2NLmn9Vs2XO5Ta98L6Bc0HnK5p8R9ADCJmCwdhwHnypuCW0asOdv8ABlUoCNnhH0RJKXU2GAIyhflRmjXidMtVHTYyUl16qDXhoTGGr2tVf1Kdr3e6lFWVbpg8hsFWdRm9RT+qd6SqtO67j9Vs8ePswebLpEmm6dJO8MjaXOJXW+k/hgxgD6j1O529gi/hHoIjg+c5vrecEjNsWXRFps80GpKFkYDWNDQPASjrXUhBSyP72sPqVYFyD4za1csgB4y7+lyOOUajUF7iTyT/AChPot5FGVQJs12UaJSRZAgYU0D1zONnhRuapTlYtc5XWcYAyiYFA1uUZTMsRfhK2FEwp75HZGRQ7Bfkd1A82NwiqepBuD+FN2MjFQRcEfdGaNqhgka8dj+3cJVfaSDx2XpcLqvQU6PojRdRbPE17Tgj8IXqigfNCWMsT7rnXwy6hLJPkuPpdx9V1sOUmvTHvi1JHFtU0uSndtkFr5B7Fatbax/KvnxHp7wB/dpXPqaa4sVCao34cnIazsLo7hVaStLXEFpVmpZvTZAV+n7jcKeOSTplpxctoX6i70pd03p5qKqOPsXC/wBBypdVkO1WH4QwXqySOG/2tuJVE8zypqUtHbaCmEcbWNFgAB+EQsBZVDKRzybWk+AvmjrjUzPVSP7XsPoOF37rWuENHM69vTYfU4H8r5jq3XJTxOIHFYtlZLV4pjjzlgBbXWQPyuOJI35Xu61t4UwZdAJmP3Rl8WQrESMhKxl0eD+QtNxBuvStssFlwuOCZDuF1K03bZC077YU4bZANk+hVBjqIz4cF9GUpu0H2XB+kaQSVbAeF3qmFmgKUvsN/ED1yiEsD2HuCuHVP/Le4eCR+F3uudaN30K4HqxvK/8A9j/KnLsvgboKpqwXCdUxDuVUGXB/lMaWtIUJ4/0boZP2OJdHB5Cunw+0YR7n25wFVX6ywGy6b01HaBp8i/5WuK2eNIbry8sKgpzz4zVu2lDP+9w/AyuDSnK638cJjvhb2s4/wuRPKojkYK8FqW/lFU1OSeCi3QyjYO0KVt0wbQuPDD+Ez0/px7hlSllilsosUm6QkZEVMyM2V2Z0z6RjK2l6cs1QfkxNC8VlCa3NiiobEWR+taO5h3DIQdNSP8FWU4tXZH45J1Ro5t/dQsdb6JzHprzc7T74UFVp5A4IXKa6BLHJbA8EL0UtjY8KF7C1YLsJyfQ606sMMzHt7G/+Qu/6bUiSNrx3AK+ddNYJDYuseyuw67fDAI2t9TRb2woz70Vq4l06+10QwkA+o8LkrXbiT5UWr65JUG8hue3ha6ZLmySUXVmnDS0TOiUjYrhTyRKWmYo8jTx2FUvTpklZnki67dQQ7I2t8ABcl+HUz5pwTw3K7CFrgnR5GR2zK8vIepmsmJnJfjePXCfZ39LkbuV1D4vT75G/+P8AaqWidLPqIy9pbbx3ReSMVbKRg2AaLShzs8K3U9OwcNH4SrTKL5bi23H8puGPJ9IWTNLkzfhSitoa0TY+PSmdKxo8JBDp0/e1kxiiLQQ42Pbwsk4/2a4NP1Q+heLWQOoPsCFrpta3uMhGz0m9u8DCSgppPZVKojh2VFRSxA2KeHRQ51yiYdFjH+lVUlQjtszpwicPTz4PCIk0RsgN7fRH0lC0cBMaOk9RXKJOc9HMNe6Pc3c5mQqLPGWmxX0hXUQLTbwuI9VaUWzPNsXK14cjT4yMmSClHlErLJC03CKMxcM91LT6O+QEtF9uShnNtgjK02m9EHGUVswThSU1QQQolr3QaKwl7LdRzh7QiWCxVc0qpsbXVicbWysWSFM9HHLkrLd8HaT/AJbnnubfi66VIqv8OKL5dIzGSL/lWeZbUeLLs3LsJZK+5J8Ih7ku1KXZC93exRYEcP6/1HfO/wAXSfpurc2ZgDiGk2OcZRdTSumleT7pKIyyTvdp/cJaTTRZWnZ0CmoS2V1wrFSUwCGoa6OeBjxiQAB48+4TGjcvNyt3R6WFfjZIzOEt1ZgaL8+ybvkaBe4Va1Gq3u2jISJFQvQYtxODYqw0rSwOYeDx/hA6DT8WVikjuLWTRV7EySS0LY2491uWKWVzmjLb/wAqKKfd2sjVA29hlE3ymcXKWU7D3TRhwqxM2Ts3cqT1HpIkLx3PCupSDWqhsbg5xsEJ/sOHuihaXGKdr9/BuD7Ko6pRklz25aT2TjqnUg6V3yz6TzZLKKd97NFwey1YIP7e2S8if8V6EywW3Vg1nRCAJALX5akkT7YKtdmfo1gNj9EzptRc0ZyO3soKeUDsDfkFTvbGRwR7JJJPstDK49H0bokGyFjfDQjJF6FtgF6VOjICzHCr/Udc0RFvc9kVr2stiac+pUKatMj7uPKjkyVpF8WO9sXw0di825uqI7E5v5yumvXOtepjHOfBN0mGVtplsiqi1aKABb+FaKKC/cqqaK67AfZWShnIWPNpnoYHcQyupLNSeANbe4TCvrTZBRm6miv+jfSq8DsQnH/6RPAukdHILJhSOF84TxbEyQT3Qy/4gu5CFqqcj1M+48ohrx5WXzN43D8p2r7IJtPSI6WruPdGwzFAxRi+EYBZdFsE0g+N11WutoWPj2uuL8EdirDAVSviFX7do4N1ReiCW2cumg2vIPY8+VaOkaUNfvcMW7pXW05k9bf1f6h/YRdPX7Yw0chbFJ0Z2kFdSVwkeWtw0KsVNGCbgpn8wE578qGYeFydCiUwlp4UgmI5CY7bpzRdLPlaHNt9CjZ1HemyrEzsKL5WVtUs9JHsmInLOpZrzO8XSqHlMNahIleHc3QEQysUuzdHpBwKrfUlL8zI5CeSPQUguUI6djS2qFugzGP0u4PBVppnXyl0tOwMyMobT5C02vi/BS5Vz2Vwy4OixSU+8c5CQ1bpGOwbjwnUcvhQzxgrPB0bGY0yVruXWPgqwUj4uC66QU1JlOKOjRtXoaVOO2F1MrSLMGVBRaVc73cprTwAIv5SfimZnl46QPSssi3FaiOy0e9FKkRb5Mn32XO/icwnYQr5fCrPVW2QbfCdSppj4sXN8Sg6LOD6Thw4PlGVmknb8xvb9Q/tKi2zjt/Uw/srbo8hc2x4IWq/ZjnHi2iqhhJxlWqj0aH5YEp2vI/cpSYxHK4n7KHUdRfIeeOEeyY2k6eETg9zmlgQlfrBDrRktA8JNJVyEEFxshY5yMWRpgs+lybFYe+6kcFqxmVQiUjrXTSCJAMd1S3iy7NqdKJI3NPcLkNdAWuc09jZZssadmrDK1QOFjb3W3CjleolyCsnubKOnbchRTjKb6LSXIPhN0gdsJq7RMa4nlaxThwuCg+trtaB7Km0esvidg3HhD4OcbXY68ji6Z02k5TunCpOi6+x/se4Vspq9tuVm4uL2bLU43Ed07gQimuSWKsYOCsTajfhPzRneJtjOeoCE+bcpe6ZxQlbqIjHOUvK2VjiGWraiGM91V6ia4Lj4Wrp3SHceEt1es2tIHhUirN+PGsMG2V6kfeoOeSVb9GdYAdwVStNB+Y13ur1p20tPlbWj56crbYD1BTHdutgpG5vurlLC2QbHOse2Ui1HQ3xm49bfIXIRiWxN0O4ZRbg6+AtDAVVY5VdCOSPo9puFi6jD7LcvBCJIjqA62D9lz3qPT3B5dY5V2qKojLSPdQVeoRFh+ZYeVOceRSEnE5ZK6yDemGv1ULXnY4EJE7VY1nUGauaCG8p/okh+YAPuqo/VoxwjtH6hDXXsulCVBU0TfEepu8NB4CoBTvqKv8AmyuclVGLvse6041xiQrnKgnTHlrgeFcdPq/JSAUARcMFuCVny8Znp4cE4aRdKSxTJjmgdlSYXvH+oohsrjySsfx0zfHBKXZYqzUgB6VXDI577uWKmptgIV9YGAlUjCjoqEclfrsPrqwMakxJcCT34S2WpdK/2un04PywLcNWqEOPZ53m+X8n4x6F9DBgE+VYaeYNBvhJKNhsM4Wuq1thtVGtnm2b1NRudfcR4IR1FXy/99x2ukcATiiaLIMKG1PtfffGPqFK3RonfpJHslwnsQeER/xQPJsfZPHNOPTFcIvtHYZIbZCV6lM5jXOb2CbyzgDK5x1z1U1l2MOUzZJIUV/VTm7hfJJVP1HX5H3u42QFTVbySTk5QBkugkOb1E5OboN0pWxKge5USOsy6YoyhlN79kvYCT90wgFhZdI4lkKGYbOuEThDuGUqD0WOkqrtCMjlVf0+azrJyxZMkaZ7njZnONhzZFs6cINDVEnupqNmt5nFG1TXWN0tqqguUNQ9RRvv/C1RhR4c87d37G2lw+oeU21GQhp7hLqIepv0U2quIAzm6PszNmGvsAQl1bPuJJWXT2QxNzYJkhQ/S2XzfCawylp8jugoWhrRxdDT1lvqlatjWO5qjFxkd1tHVfQpHBIbZOE3o2NcPCFHWdR6415lPEcjcRgd1wjUK90jiSb3Km1nWZah26Q7v6S1qqTSoyDytN38rYFROkAKITSVwIQzgb//AFSTZB/3i4UcQuU6WgBdKy2VK2S5W97BRRN5SBJrhRSBYIyt2iy442hjN7ptA5wSykf6vum8Zuo5T0fEjq0eLiVBMMIpyie3dYDupI05Fq2LH4BKxSx3/P8AaJ1KAss0rFG2xstPo8duxtSO9dj4Cj1h+R7KWnA3H9ku1R5DiCguwA8jhypNPjuSfwgbkmwTDLG3RZxFWVPYKOmJJyhWvJcDb/CbUMRJt25/JRapAJYsCykjqtuCtpmhqUVNTudYdkiVhsiAxZRudZeWsoxdOA873Q8wBWS/CilcmQDSU3+yIhZ/lQbc/dFgWCLOJB7fhaDBK9yFqTnj6pTjO5bOOFoHcrMhXBJ6PlOI0q04Jo0qGTs9LxvqbvNlLRx3N0vqp7Jto8noueyEY+xfIzL6oX6vJukHdR7PXbhEVkHqLvdQPfd4NlZGAZ0MltwKSarJucUzieNrnBV+Q3efF10UBh2mut7qbUn7hYDPsoYCAMqCWbKPs70SUMY/Sc+PIKaxsAyOUDQsJKnr57D3QfYQXU6nsOVnT6QOuT4UNNTlztxVioKdtrnC5ugFVYMLSYYK2DsLzr2yiAXuffAUckvb+lvPhaM5t/vCqjgin7/4RDsj6LSKwCl33CRnGPlrWdhb5zwiaQ5CO1iMfLBAS3sImH5WrnraNxI+61THBdBJY2TF8lglFO/1KeomupyjbNWPLxgZvudymlNIQ3CUUjblN4gLAItGa23Z5xuOcLDeeOFrOSDjhZhmve3YIANp3gQn6pPRtuUy1YgMaByeUug9LUy6Ab1Mm0qGM3OVGLko6Fm3nhHo4OidtbfuEFGDI834CknduNgiqBoGLf5ShJYYLccIqaXYAOQt/mNaMFJdSqjfGUOzhY04Wdy0ZwVK7gf77Kh1AEpytY25WKg4+62oz/af0Gg1ost9qxD2Uj1MAVQtFxdF6q20fshNP5H2Rup/9JJ7CJIhZp8qAEKaY+n7IdvdUQDbdlb3ueFmFej/AKRYA6mit7eUU7yh4OPuiZeCkYSAkk8omCMbTfnsg4uR9f6RR4/CDOBdWOQB4Qkj7ABE1v6kKO/3/pMgGYG4upny7gP3XncBaQLjgylZwmMMYHfKDpkW5K+wmKm1uUklyUzn4KSv5Ricz//Z"/>
          <p:cNvSpPr>
            <a:spLocks noChangeAspect="1" noChangeArrowheads="1"/>
          </p:cNvSpPr>
          <p:nvPr/>
        </p:nvSpPr>
        <p:spPr bwMode="auto">
          <a:xfrm>
            <a:off x="155575" y="-1790700"/>
            <a:ext cx="2667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3362"/>
            <a:ext cx="8559690" cy="639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560" y="80962"/>
            <a:ext cx="8584505" cy="24873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C00000"/>
                </a:solidFill>
              </a:rPr>
              <a:t>a SBC, nossa representação em órgãos governamentais, nossa pesquisa em Grafos...</a:t>
            </a:r>
            <a:endParaRPr lang="pt-B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6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11858" y="1667113"/>
            <a:ext cx="7775649" cy="5190887"/>
            <a:chOff x="376767" y="1667113"/>
            <a:chExt cx="7775649" cy="51908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67" y="1667113"/>
              <a:ext cx="7775649" cy="519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2354650" y="2534322"/>
              <a:ext cx="1118187" cy="40919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Alberto</a:t>
              </a:r>
              <a:endParaRPr lang="pt-BR" sz="20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252363" y="3967299"/>
              <a:ext cx="2154414" cy="40011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Marcus Vinícius</a:t>
              </a:r>
              <a:endParaRPr lang="pt-BR" sz="20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025475" y="2786562"/>
              <a:ext cx="1208721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Marcelo</a:t>
              </a:r>
              <a:endParaRPr lang="pt-BR" sz="20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847224" y="3935647"/>
              <a:ext cx="827471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/>
                <a:t>Mário</a:t>
              </a:r>
              <a:endParaRPr lang="pt-BR" sz="20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582918" y="4802665"/>
              <a:ext cx="806119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Leila</a:t>
              </a:r>
              <a:endParaRPr lang="pt-BR" sz="2000" b="1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3767522" y="5477162"/>
              <a:ext cx="1146791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Cecília</a:t>
              </a:r>
              <a:endParaRPr lang="pt-BR" sz="2000" b="1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796873" y="4587330"/>
              <a:ext cx="1176340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Marcos</a:t>
              </a:r>
              <a:endParaRPr lang="pt-BR" sz="2000" b="1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850053" y="4901098"/>
              <a:ext cx="1018704" cy="40011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Xavier</a:t>
              </a:r>
              <a:endParaRPr lang="pt-BR" sz="2000" b="1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728493" y="5477162"/>
              <a:ext cx="94620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Célia</a:t>
              </a:r>
              <a:endParaRPr lang="pt-BR" sz="2000" b="1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008734" y="6066896"/>
              <a:ext cx="1244399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Ricardo</a:t>
              </a:r>
              <a:endParaRPr lang="pt-BR" sz="2000" b="1" dirty="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2604362" y="5877272"/>
              <a:ext cx="696443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Iara</a:t>
              </a:r>
              <a:endParaRPr lang="pt-BR" sz="2000" b="1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198632" y="4501196"/>
              <a:ext cx="1182293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Fabíola</a:t>
              </a:r>
              <a:endParaRPr lang="pt-BR" sz="2000" b="1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2096852" y="3304511"/>
              <a:ext cx="1100109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Herbert</a:t>
              </a:r>
              <a:endParaRPr lang="pt-BR" sz="2000" b="1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539240" y="2105025"/>
              <a:ext cx="1273733" cy="4001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Cândida</a:t>
              </a:r>
              <a:endParaRPr lang="pt-BR" sz="2000" b="1" dirty="0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4914311" y="3310660"/>
              <a:ext cx="1760383" cy="4001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Paulo Sérgio</a:t>
              </a:r>
              <a:endParaRPr lang="pt-BR" sz="2000" b="1" dirty="0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577702" y="3597270"/>
              <a:ext cx="1165685" cy="4023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err="1" smtClean="0"/>
                <a:t>Artemis</a:t>
              </a:r>
              <a:endParaRPr lang="pt-BR" sz="2000" b="1" dirty="0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4678026" y="4167354"/>
              <a:ext cx="1015642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Jaime</a:t>
              </a:r>
              <a:endParaRPr lang="pt-BR" sz="2000" b="1" dirty="0"/>
            </a:p>
          </p:txBody>
        </p:sp>
      </p:grpSp>
      <p:sp>
        <p:nvSpPr>
          <p:cNvPr id="3" name="AutoShape 4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612775" y="-13335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5" descr="data:image/jpeg;base64,/9j/4AAQSkZJRgABAQAAAQABAAD/2wCEAAkGBxQTEhQUExQUFBQXGBgYFBcXFBQUFBYXFBcXFxQVFxQYHCggGBolHBQUITEhJSkrLi4uFx8zODMsNygtLisBCgoKDg0OGxAQGywkHyQ0LCwsLCwsLCwsLCwsLCwsLCwsLCwsLCwsLCwsLCwsLCwsLCwsLCwsLCwsLCwsLCwsLP/AABEIAQoAvgMBIgACEQEDEQH/xAAcAAACAgMBAQAAAAAAAAAAAAAEBQMGAQIHAAj/xAA2EAABAwMDAwIFBAECBwEAAAABAAIDBBEhBRIxBkFRImEHE3GBkTKhscHRQvAUIzNSYnLhFf/EABoBAAMBAQEBAAAAAAAAAAAAAAECAwQABQb/xAAlEQACAgICAgICAwEAAAAAAAAAAQIRAyESMQRBEzIiUUJhcRT/2gAMAwEAAhEDEQA/AMShC1RwinoOr4Xmx7PosnRFpwu7KfU9I24SHTTdytdJHhdkdMx6omfprQAQETRMsUJU1dsKKKqd4RqzNzp0O9QkeBhQMrjdoKlrKsCEOtlVp+ptkIsbEI7NmP8AJVRZ61+9twvae26Bhqxt8phpzri4XXbHlcY0a9U0u+ndjgXXE6x4DyvoBzQ9paeCFw/q3TPkVD29r3H3WrC9nnZlasr7zkrWy3IXg1ajMe2+FIAvNapGNv2SthSMtRVLGCQChmMv2yjKCBznBoHJFksuikFsudC1sVPKfZc0ndcn6ro+tRugpS1/Lgubu7qPip7Zq86SbSRpa6ZUNPaxKDpIS49yn7NONxu4NvwrZJJaIYo+xnpuoRttc2Vno9Yht+oJOejYiWlkm5rhcZyPIIU8HRsYJ3uc0diM58LBJY2+zcp5FHoj3g8IarPpUWmvOzKzqLrNQSqVF5SuFmukZcrUJwxqp2kE7h9U71bdsuF01c0jHK+Gg2Kra9yZt2qh0kxGb5VioaokZTZFSFwYt2yxBoewsSOr0n5ZvYIunmcSLfspNZicxu5xwpxt6NXJQlYTQMG0YTCmcGgqhTdVhgs3KVVfU8rs3sFaOKTIZM8Wdbgrm+R+Vzn4jhr5A4eFWXdQSX/UVBU6s9/6jf6q8cck7M0ssGmgUQ2K2a0LUzrX5yvshaDYqUOCZaRo5c/PASilqi0q5dM6uy43BRy8ktF8ThasWy6VZ2ArL0pog37nNwOPqrzpNLTygODW3+gTSTS2BpDAAfZRqTRV5IJ9HHPiTX3e2MHAXP3DK6H1VoTnyuceQVV6nSx2VsWSKVC5cGRuwXRYyXXAVynF2NcG5tb7hJ9Ao9oN1ZqGPG2423vnyoZ5pyL+PjfEWUglcRZ+wJ7FHIBiUk975RDYGC3pCineRgABZnO2avj0IiwDAUFXHuBU0hQdVWhoKpFNvQM0lGBFSksN0bLqgd6VXp9Rvf8AZBCoPK1/Be2eT87v+h5MNvBRujVRe4NbyTZL9K0mpqLCONzge9sfldF6V6KfTH5stiR28JXi0W/6Euh/p+mspod8lr2uSVy7rLqczPLY/wBCZ/EbrEuvBGfT/q/wuaGW6rDGjO8jd2GRW8r0jMXQTHo2Rlm3Ko0JYG4LBevOOSownoUkD1uFG0KdrUGcZjKbUFsEJS0JjRSkdrhJJDRZeOk+oDE8NcfSV1qgqhI0Ed188NlXTfh1re8fLccjj6KLXF2U+yNuvqN7Xb2NLmn9Vs2XO5Ta98L6Bc0HnK5p8R9ADCJmCwdhwHnypuCW0asOdv8ABlUoCNnhH0RJKXU2GAIyhflRmjXidMtVHTYyUl16qDXhoTGGr2tVf1Kdr3e6lFWVbpg8hsFWdRm9RT+qd6SqtO67j9Vs8ePswebLpEmm6dJO8MjaXOJXW+k/hgxgD6j1O529gi/hHoIjg+c5vrecEjNsWXRFps80GpKFkYDWNDQPASjrXUhBSyP72sPqVYFyD4za1csgB4y7+lyOOUajUF7iTyT/AChPot5FGVQJs12UaJSRZAgYU0D1zONnhRuapTlYtc5XWcYAyiYFA1uUZTMsRfhK2FEwp75HZGRQ7Bfkd1A82NwiqepBuD+FN2MjFQRcEfdGaNqhgka8dj+3cJVfaSDx2XpcLqvQU6PojRdRbPE17Tgj8IXqigfNCWMsT7rnXwy6hLJPkuPpdx9V1sOUmvTHvi1JHFtU0uSndtkFr5B7Fatbax/KvnxHp7wB/dpXPqaa4sVCao34cnIazsLo7hVaStLXEFpVmpZvTZAV+n7jcKeOSTplpxctoX6i70pd03p5qKqOPsXC/wBBypdVkO1WH4QwXqySOG/2tuJVE8zypqUtHbaCmEcbWNFgAB+EQsBZVDKRzybWk+AvmjrjUzPVSP7XsPoOF37rWuENHM69vTYfU4H8r5jq3XJTxOIHFYtlZLV4pjjzlgBbXWQPyuOJI35Xu61t4UwZdAJmP3Rl8WQrESMhKxl0eD+QtNxBuvStssFlwuOCZDuF1K03bZC077YU4bZANk+hVBjqIz4cF9GUpu0H2XB+kaQSVbAeF3qmFmgKUvsN/ED1yiEsD2HuCuHVP/Le4eCR+F3uudaN30K4HqxvK/8A9j/KnLsvgboKpqwXCdUxDuVUGXB/lMaWtIUJ4/0boZP2OJdHB5Cunw+0YR7n25wFVX6ywGy6b01HaBp8i/5WuK2eNIbry8sKgpzz4zVu2lDP+9w/AyuDSnK638cJjvhb2s4/wuRPKojkYK8FqW/lFU1OSeCi3QyjYO0KVt0wbQuPDD+Ez0/px7hlSllilsosUm6QkZEVMyM2V2Z0z6RjK2l6cs1QfkxNC8VlCa3NiiobEWR+taO5h3DIQdNSP8FWU4tXZH45J1Ro5t/dQsdb6JzHprzc7T74UFVp5A4IXKa6BLHJbA8EL0UtjY8KF7C1YLsJyfQ606sMMzHt7G/+Qu/6bUiSNrx3AK+ddNYJDYuseyuw67fDAI2t9TRb2woz70Vq4l06+10QwkA+o8LkrXbiT5UWr65JUG8hue3ha6ZLmySUXVmnDS0TOiUjYrhTyRKWmYo8jTx2FUvTpklZnki67dQQ7I2t8ABcl+HUz5pwTw3K7CFrgnR5GR2zK8vIepmsmJnJfjePXCfZ39LkbuV1D4vT75G/+P8AaqWidLPqIy9pbbx3ReSMVbKRg2AaLShzs8K3U9OwcNH4SrTKL5bi23H8puGPJ9IWTNLkzfhSitoa0TY+PSmdKxo8JBDp0/e1kxiiLQQ42Pbwsk4/2a4NP1Q+heLWQOoPsCFrpta3uMhGz0m9u8DCSgppPZVKojh2VFRSxA2KeHRQ51yiYdFjH+lVUlQjtszpwicPTz4PCIk0RsgN7fRH0lC0cBMaOk9RXKJOc9HMNe6Pc3c5mQqLPGWmxX0hXUQLTbwuI9VaUWzPNsXK14cjT4yMmSClHlErLJC03CKMxcM91LT6O+QEtF9uShnNtgjK02m9EHGUVswThSU1QQQolr3QaKwl7LdRzh7QiWCxVc0qpsbXVicbWysWSFM9HHLkrLd8HaT/AJbnnubfi66VIqv8OKL5dIzGSL/lWeZbUeLLs3LsJZK+5J8Ih7ku1KXZC93exRYEcP6/1HfO/wAXSfpurc2ZgDiGk2OcZRdTSumleT7pKIyyTvdp/cJaTTRZWnZ0CmoS2V1wrFSUwCGoa6OeBjxiQAB48+4TGjcvNyt3R6WFfjZIzOEt1ZgaL8+ybvkaBe4Va1Gq3u2jISJFQvQYtxODYqw0rSwOYeDx/hA6DT8WVikjuLWTRV7EySS0LY2491uWKWVzmjLb/wAqKKfd2sjVA29hlE3ymcXKWU7D3TRhwqxM2Ts3cqT1HpIkLx3PCupSDWqhsbg5xsEJ/sOHuihaXGKdr9/BuD7Ko6pRklz25aT2TjqnUg6V3yz6TzZLKKd97NFwey1YIP7e2S8if8V6EywW3Vg1nRCAJALX5akkT7YKtdmfo1gNj9EzptRc0ZyO3soKeUDsDfkFTvbGRwR7JJJPstDK49H0bokGyFjfDQjJF6FtgF6VOjICzHCr/Udc0RFvc9kVr2stiac+pUKatMj7uPKjkyVpF8WO9sXw0di825uqI7E5v5yumvXOtepjHOfBN0mGVtplsiqi1aKABb+FaKKC/cqqaK67AfZWShnIWPNpnoYHcQyupLNSeANbe4TCvrTZBRm6miv+jfSq8DsQnH/6RPAukdHILJhSOF84TxbEyQT3Qy/4gu5CFqqcj1M+48ohrx5WXzN43D8p2r7IJtPSI6WruPdGwzFAxRi+EYBZdFsE0g+N11WutoWPj2uuL8EdirDAVSviFX7do4N1ReiCW2cumg2vIPY8+VaOkaUNfvcMW7pXW05k9bf1f6h/YRdPX7Yw0chbFJ0Z2kFdSVwkeWtw0KsVNGCbgpn8wE578qGYeFydCiUwlp4UgmI5CY7bpzRdLPlaHNt9CjZ1HemyrEzsKL5WVtUs9JHsmInLOpZrzO8XSqHlMNahIleHc3QEQysUuzdHpBwKrfUlL8zI5CeSPQUguUI6djS2qFugzGP0u4PBVppnXyl0tOwMyMobT5C02vi/BS5Vz2Vwy4OixSU+8c5CQ1bpGOwbjwnUcvhQzxgrPB0bGY0yVruXWPgqwUj4uC66QU1JlOKOjRtXoaVOO2F1MrSLMGVBRaVc73cprTwAIv5SfimZnl46QPSssi3FaiOy0e9FKkRb5Mn32XO/icwnYQr5fCrPVW2QbfCdSppj4sXN8Sg6LOD6Thw4PlGVmknb8xvb9Q/tKi2zjt/Uw/srbo8hc2x4IWq/ZjnHi2iqhhJxlWqj0aH5YEp2vI/cpSYxHK4n7KHUdRfIeeOEeyY2k6eETg9zmlgQlfrBDrRktA8JNJVyEEFxshY5yMWRpgs+lybFYe+6kcFqxmVQiUjrXTSCJAMd1S3iy7NqdKJI3NPcLkNdAWuc09jZZssadmrDK1QOFjb3W3CjleolyCsnubKOnbchRTjKb6LSXIPhN0gdsJq7RMa4nlaxThwuCg+trtaB7Km0esvidg3HhD4OcbXY68ji6Z02k5TunCpOi6+x/se4Vspq9tuVm4uL2bLU43Ed07gQimuSWKsYOCsTajfhPzRneJtjOeoCE+bcpe6ZxQlbqIjHOUvK2VjiGWraiGM91V6ia4Lj4Wrp3SHceEt1es2tIHhUirN+PGsMG2V6kfeoOeSVb9GdYAdwVStNB+Y13ur1p20tPlbWj56crbYD1BTHdutgpG5vurlLC2QbHOse2Ui1HQ3xm49bfIXIRiWxN0O4ZRbg6+AtDAVVY5VdCOSPo9puFi6jD7LcvBCJIjqA62D9lz3qPT3B5dY5V2qKojLSPdQVeoRFh+ZYeVOceRSEnE5ZK6yDemGv1ULXnY4EJE7VY1nUGauaCG8p/okh+YAPuqo/VoxwjtH6hDXXsulCVBU0TfEepu8NB4CoBTvqKv8AmyuclVGLvse6041xiQrnKgnTHlrgeFcdPq/JSAUARcMFuCVny8Znp4cE4aRdKSxTJjmgdlSYXvH+oohsrjySsfx0zfHBKXZYqzUgB6VXDI577uWKmptgIV9YGAlUjCjoqEclfrsPrqwMakxJcCT34S2WpdK/2un04PywLcNWqEOPZ53m+X8n4x6F9DBgE+VYaeYNBvhJKNhsM4Wuq1thtVGtnm2b1NRudfcR4IR1FXy/99x2ukcATiiaLIMKG1PtfffGPqFK3RonfpJHslwnsQeER/xQPJsfZPHNOPTFcIvtHYZIbZCV6lM5jXOb2CbyzgDK5x1z1U1l2MOUzZJIUV/VTm7hfJJVP1HX5H3u42QFTVbySTk5QBkugkOb1E5OboN0pWxKge5USOsy6YoyhlN79kvYCT90wgFhZdI4lkKGYbOuEThDuGUqD0WOkqrtCMjlVf0+azrJyxZMkaZ7njZnONhzZFs6cINDVEnupqNmt5nFG1TXWN0tqqguUNQ9RRvv/C1RhR4c87d37G2lw+oeU21GQhp7hLqIepv0U2quIAzm6PszNmGvsAQl1bPuJJWXT2QxNzYJkhQ/S2XzfCawylp8jugoWhrRxdDT1lvqlatjWO5qjFxkd1tHVfQpHBIbZOE3o2NcPCFHWdR6415lPEcjcRgd1wjUK90jiSb3Km1nWZah26Q7v6S1qqTSoyDytN38rYFROkAKITSVwIQzgb//AFSTZB/3i4UcQuU6WgBdKy2VK2S5W97BRRN5SBJrhRSBYIyt2iy442hjN7ptA5wSykf6vum8Zuo5T0fEjq0eLiVBMMIpyie3dYDupI05Fq2LH4BKxSx3/P8AaJ1KAss0rFG2xstPo8duxtSO9dj4Cj1h+R7KWnA3H9ku1R5DiCguwA8jhypNPjuSfwgbkmwTDLG3RZxFWVPYKOmJJyhWvJcDb/CbUMRJt25/JRapAJYsCykjqtuCtpmhqUVNTudYdkiVhsiAxZRudZeWsoxdOA873Q8wBWS/CilcmQDSU3+yIhZ/lQbc/dFgWCLOJB7fhaDBK9yFqTnj6pTjO5bOOFoHcrMhXBJ6PlOI0q04Jo0qGTs9LxvqbvNlLRx3N0vqp7Jto8noueyEY+xfIzL6oX6vJukHdR7PXbhEVkHqLvdQPfd4NlZGAZ0MltwKSarJucUzieNrnBV+Q3efF10UBh2mut7qbUn7hYDPsoYCAMqCWbKPs70SUMY/Sc+PIKaxsAyOUDQsJKnr57D3QfYQXU6nsOVnT6QOuT4UNNTlztxVioKdtrnC5ugFVYMLSYYK2DsLzr2yiAXuffAUckvb+lvPhaM5t/vCqjgin7/4RDsj6LSKwCl33CRnGPlrWdhb5zwiaQ5CO1iMfLBAS3sImH5WrnraNxI+61THBdBJY2TF8lglFO/1KeomupyjbNWPLxgZvudymlNIQ3CUUjblN4gLAItGa23Z5xuOcLDeeOFrOSDjhZhmve3YIANp3gQn6pPRtuUy1YgMaByeUug9LUy6Ab1Mm0qGM3OVGLko6Fm3nhHo4OidtbfuEFGDI834CknduNgiqBoGLf5ShJYYLccIqaXYAOQt/mNaMFJdSqjfGUOzhY04Wdy0ZwVK7gf77Kh1AEpytY25WKg4+62oz/af0Gg1ost9qxD2Uj1MAVQtFxdF6q20fshNP5H2Rup/9JJ7CJIhZp8qAEKaY+n7IdvdUQDbdlb3ueFmFej/AKRYA6mit7eUU7yh4OPuiZeCkYSAkk8omCMbTfnsg4uR9f6RR4/CDOBdWOQB4Qkj7ABE1v6kKO/3/pMgGYG4upny7gP3XncBaQLjgylZwmMMYHfKDpkW5K+wmKm1uUklyUzn4KSv5Ricz//Z"/>
          <p:cNvSpPr>
            <a:spLocks noChangeAspect="1" noChangeArrowheads="1"/>
          </p:cNvSpPr>
          <p:nvPr/>
        </p:nvSpPr>
        <p:spPr bwMode="auto">
          <a:xfrm>
            <a:off x="155575" y="-1790700"/>
            <a:ext cx="2667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831" y="77282"/>
            <a:ext cx="8880921" cy="186476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C00000"/>
                </a:solidFill>
              </a:rPr>
              <a:t>Obrigada por contribuir para nossa formação profissional. </a:t>
            </a:r>
            <a:br>
              <a:rPr lang="pt-BR" sz="3000" dirty="0" smtClean="0">
                <a:solidFill>
                  <a:srgbClr val="C00000"/>
                </a:solidFill>
              </a:rPr>
            </a:br>
            <a:r>
              <a:rPr lang="pt-BR" sz="3000" dirty="0" smtClean="0">
                <a:solidFill>
                  <a:srgbClr val="C00000"/>
                </a:solidFill>
              </a:rPr>
              <a:t>Há um pouco de Lucchesi em cada um dos nossos trabalhos e dos nossos alunos...</a:t>
            </a:r>
            <a:endParaRPr lang="pt-BR" sz="3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0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14:window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460375" y="-14859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xQTEhQUExQWFRUXGBwYFxUYGBQYGhgXGhgXFxgVHBUYHCggGBolHRcUITEhJSkrLi4uGB8zODMsNygtLisBCgoKDg0OGhAQGiwkICQsLCwsLCwsLCwsLywsLCwsLCwsLCwsLCwsLCwsLCwsLCwsLCwsLCwsLCwsLCwsLCwsLP/AABEIAOEA4QMBIgACEQEDEQH/xAAbAAABBQEBAAAAAAAAAAAAAAACAAEEBQYDB//EAD0QAAEDAgQEBQEECQQCAwAAAAEAAhEDIQQSMUEFUWFxBiKBkaHwEzKxwSMzQlJictHh8RWSorIUggc00v/EABoBAAIDAQEAAAAAAAAAAAAAAAABAgMEBQb/xAAqEQACAgEEAQQCAQUBAAAAAAAAAQIRAwQSITFBBRMiUWFxMjOBwdHwFf/aAAwDAQACEQMRAD8AhbpUykUzD+K5h7weY27p0I3Tj8kgCJQkaJD6hNGiBjPRHZA7VOSgBHUJ9yly+tk3NABBDnjsUdOmSLfXujZgi7qJjmmk2Rcku2cGkXMH5/JA5hJ0PyVdcM4IZFyBrJAA12Mz8K/b4bFoJsZsfxtfdWxwyZiy+oYsbqzC1gJF976lFiaUA+41g681sMd4ccCCJEzJtpsbbqIPDxe0RLhpN7/vER7aoeGQR1+Jq7M4zQabJw7ZXOJ4MGgz5elyI6WvyVdVwRb5ttLiP8+ig4NGiGeE+mQMS+4XIFPW+8ULG67KJahwJUjTWVyoNhdhZIYD3Xi2iFgTuIn0QNN/r3QA7gBz90zvlFKYn60SAWaeaEkxpJ+rpyJ09rXTAwmAvT8Ek6ZAEsFEzRAU9O4CAEd0X9EycoAQSlIpm+6BgPF/rmiJuhcbp90APyRUhrv0POeiVJskDmtHwTgkuDnQBsDefUanfaynCDkzNqNRDDG5EbC8PdkzE5e47Raw5681e4SjMinBNxP4k9Yv7KXjRTDo1AaZOwtNuQ78lHo4tgsxsdQDz0C2xgonmc+ryZmTm8Jg6CTuLG+h36qYOGAS6CCeRd7RomweOJFrx1/KZU5uLzNM+UDdT3IzbJeSGyg4/tR01n+ikUqcCAfT/OyjVMeGiQLfWyWGxlN0jMWnlynfqkmmOSaQsThw4XaPwVNi8HJsBljQ6R6+vutBAiRUB9T+dlW42teAZ+J9WptJhDLKPRheK8KDXSTbpvtYHRUpbY7WXomKwjSD5RYdZ57mCspxPAuzQBmBvOsDrO2qy5cVco72g1+97J9lPR0XRO+nBjcfUISsx2FyC8XQA3hE43QOmRy+ue6ACITE+icj6umSAH5Pf8AnKY9NeeqTkAPKSFJMCYU4bYJijYbIAZmyeLoWhG0XTEOG9e2qTGSCeSTmxcLo92/19apib+iKddvWF0psv/T+i64emH1GsNp0gc9yVc4LDsbLwYi2xAjcz+CcYWVZs6giNgOpIgyG3g9JHfT+FTcNxEgEB0zMybSDy2mT6Bdn4lgEkDM6QIHQmbe/os7VccsyLZpII1Oh9ua2QW1HmdXleXIXGGxbjmAkZoMmdBsJ13V5h3tAA5fX5rL8Gp5RJueZ9ICtjiFTObbJY8aii9OJFht9e6Bry6JNgdNuapm4ofXNdaeLCjuZbsReUqIKi4nhZN2GLLhQ4hfWPdTaHFQNVOLRXKLKxuONI+YHqBv6kj2+UOIxzXEOYHC4DmmbTYEbeyPiL21NQqE4aHAUwTJiI0MzmJGg7qayc0VzwKrRqBIh0gtItO3Mc/fkqrGUmF4gxmAIdN2m4DvfL7KfxqrFHQB8XvY/xTtp+KqMhc0OdrEB2o+irWZoNxdoqOJ4MtcQRv8AN79Aq6qIC03FGOdB1tcx05jbaeyztenBuP8ACxZI0z1ej1HuQV9kXPdMTz0+rhdajfhCTbkqjaM7TfvP9AmypAwY+RCYn6/vskIZw5pyU5hARAsEwClJc8iSQicUfZcyEcpjHadU6Bh1RJiEHJ23n60/ygp6IgCkM606rpytsRvHXnyWqw2Fc+mCWhpPMRMauIGn+OqpeD4Uue0gSYE+9p2iLrV8TquAMEABlhtP9rrVhjxbOH6lqNrUY9me4lhHggwTF7G1xlN47KG7C5KT5sXEWsYE847q7wWHc8FzzIA6+szt091XcVMW5m6ul0caDuSOFF1h9dgujm9UNOkYlT6EDVZWbkQ20DyQuHur7DVGEwYPdPicGzUDVKidlDTDpsUZc4fesrvC4em4RYHa644/h7Y1t8J7eLFu5Kk1fWUFCqS7K2Rz6bLniabhYaKsp1nMeC31Pv8A390QdOyORXGi7wVB7i7MQcriXD3DYnUAW909Zv2TSbkaANknrb2t3TMx4fHludZO+m511smxLg8hoJ2ME31ixBha74Oe07OGFxhBgnMHHK3SxJ15gAfkpHibhpac2unOdPlRa2Fyua4WymQJ2ae1zcwtTxZtOs1suI8okASTcD0uozjuVF+lze1lUvHk88c1cxp+C0VbBUm+QOOcm1rQJtrfTkqGuByGp05zdYpQo9XizLJ0cy5Bofr4REIXsO0KBaIAG4TBvVI/4KclAA+qdc/s+qSYifv6ItkBRFwQMQck10yma23JDT0KAOlDRd6ZBIEdNb/V1xYLKw4TgTVfERceYfI+FKKtleSajFtmt4LhMrTEGw539SNNIUnHU2lmW07H8R2SoMawBof5hYae3uhp0XB0kZud7fK3R4R5HPPdNshYR0Zm7R86fn8LP4981Y7z3EK2xdaOcTH+fZUOIdL3HTW5+uqUnwQxr5E04g5MwsAPjoN1RYrxDDouW84AP5+ygY7jdVxjDMlotnJIHYAXcqXHVsVMOFKOUbqtJGhtmto8anQ/3KsTxFzWyTZYvw8176zWOpkXuNtrg7rf8Z4UG0p0kKqSpl8JcFBW8SuZ9290WG8bA2eFk8Zjmh7gWuMGAL35qNT4pSa4Z6NzeQbj4srIx46Kp5HfZ6dQ4vSqCIiVW1KYkhZjDYr7URRcP5TYrScJdmaMxlw16KEokoztcllw6iCHA3i8cttPT3UwAHKTlYLQHaxqJi4UbhmJAeALh0+v7Rt6KxbTZW1ERqBJjcSLLTDox5H8jtTDSA5pnKCCdJMwbcpPLYpU+JUxUaHCDNrb67Hy6TBVjgcJl0+7tJ27Hsq7jWCc79JmByGZg+9vzUitELj9D7OSNXXbz+tPbdZHLbrqfVa3H1QaUOuRabGNvQxKytUcifXVY8y5PT+mT3Y+TkCh+ufymHPVMqDpCCRunnZCDZMQsgSTykgCWiJsgKc6IGOE1MpyUNMJiOgV54Yr5XPjXLY9dPhUMLthaxafrunB07KtRj9zG4mw4fWIcJm4NuRGx9FNxeJhg56/iP7rO4PisuEtAP7432uOauXPBZMe8/lutcJWjzWrwyhLlFRxDEHfQqkxF3GBmkRHr/dT+JVQBfXlsoHBQZJdrM/ilLoqxx5IGK4bVmGFgt9wSPWdyuWH8OVCZc/KP4ZJ9ytbnEzbv9eqr/8AVDUeaWHDSRYudpa5yjeNVVb8GraiR4cwDabzF4Gpub9VoONHMANgI+J0TcDo5QC6C/f06LvjMPebknZKuCR57xfg73S6nAO7bX59lSYfiP2ZipTgjWf8LeY/Fig4Z2Q0/tDVp5kckYbRJDnNa8HQwFJOuGRcL6MM51Ks4OaG03ggtPlJPQjkrvD1nCcwaJ1y795M+kK/xbGkRkblI0hUNellEctCdYmwSciOyibwx8PDou3rz1+JV5UqZHAs1PIXMdvo+izdFwa2XG9uttlwp8Tc8kTMHy8z76+tlfCXBkyxuVm7o4p5IAAdLQbCDeOfJWD8pblfEGxad7b9IVDwip5ZeQNxFzPJScRjJAgSM2p0Avcwp2VJNukQuJ8PBa5rRpoAYlsREEbW9FkqtOCRuNvhbmhiw0n9qAYE67CLc7LKcZ4a8F77ZSbmQIc6SRfrKz5o3yjvem56+EuPopx3RJFsR9eo5piVlO0MmmyUJnfXVMQFunskiSQBMOyJyZ2yd2iYDP0SlBW0CJ4QAaaU0pQgCXgz5hfb5O/stI6tAidB1v6LJ0akPDuVwFKxPEjGa55320V2KRyfUcUpU0cuNV5Jy6kaa9LQo/Ca8tIuC3We5uon20HPUBbB231t6iZXPhWJzVqhmzxbpB0+SrZK4nIj8Z0SOL8QeYps+8/4HMqbwGj/AON5xfykdYmT83UbB4ecSezRfYX/AKfC0FatTDcogxI2mY+FGMbLMmSjnQ8RRBCm4rxSxpBeew59gFh+JYY3LJBBveJF4mO49IUrgfCmOeH1SeUySPf2HqU/bI+9+C84hjP/ACmF2Ww0kR3t7Kh4VjDTJou0Bls8lt8IykxjKZFpibe/bX3WY8UcGdScKkWkA9iY9tLqLgyyGaNk6nirKDWOYxtqhwbXGx0+fq66kASqixuyDi3HS8/kqWu/I7NsdbxoNflPi+IO+3LmwY8sbHmo+Jq5yS4TA0uABqQroQd2zNkyRppdmi4TjBUiHSJkx00sVom4ksALjAOhFrTbqvPfD9bLU0sbbDqAti3FzA6eu/16qyXCI6aG+dFu7G5fM2dL2At3VXxfGmozI07yRqfSfXRcK1Tqe+2nQquzyAd4WeczvabSxT3DBNPJIvPdMFQdAYuTOTlMUwBz9/YpIkkCJgN07tEE3Cd2iYwnCU6BNSdIQIMpmpJmoGC7UImG6Zx0ThAmkznjKji1zQAZGn1tqqdtM0nNqOhoB0Bm2h+CVctfdU3iB4FmlxMaAbK/FK+Gcb1DTxgvcS5L+viCM2T7zmWINyBe224vyXFvDyGkyb3MEfnYqB4fLn0mF7S0sJa2dxt6bei1DKDXQHG4EQJBI/zI9VNccHO87qMljQZuegBaWmOUjb0R4SYJzQeQLnA99Oi2n+jNlsgtmDAJHeb6X/BBhOFkDMXRAk6kdFOmHuQM87HYghoBMN5g6akCdJjZXuA4gcVQqMLLtgZragyAWxFoAlcKbJcWviQeiruFNfh8S9zSQAIInUakRMfldJSvhlc4rtE9rcpdIgzy/JQOJVslN7idGk+wKs8XWBJI5mG8r7dCqfi1PPTe3m0j4VDVMv3WjG8OqEuJNwZnr1+uas6ADgRzuTyuoWEeGUz+8608gNVOoPbEAevNamYkh6AbTeCXGB6bazzWow2IBbMktOhtMdwszWplzszQSG6230mPZXvCQRTIqAc5kieWxt0UJvg1aRfO2jtVqZSQO+/t+ChvNvxXTEPnefZc9ljkz1GONIYlJMkCokximKcoUwHlJMkgRKcDIRkoHahO4pjFbndBQNj30XSPZcqI1HVAHUJ0AKJIAah0Tt0XOs7REUwAab/iQudWi1xk6g22K6IcbXFEB1Y5JEhpHmI55dh1MKUE2+DPnlCMbm1Q9M5coAgaED8b6mVsuFYEOaKsza5HX+0e6yPD8G+qA93kYbhn7RB3cduw91uuC1WNpFlwG2PYaEHvHwr4LmmcLVzi+YBso+eb5QYNtbQ3XUDoljHTIiAdt+d/rmrg0GuaIOUQDbqP7H3XKlTa0kzbQj497BX0c3fyUuO4NYuAE2MWuPo/CoOKMAflsSPva6yQfifqVsuK4zK17WWdkJB6gRPy1ecurea8yeevqqZpR6L8cnPslV36lR3iLHcKWxskKu4/XDLzFlT2zV0jMcTpClUAkAOJMHlupVJgdDqJDmj7wGxWfqGpiazWt8znHK0dPyGpK9L4Z4ebSptYBJAueZ3K1Si4xX2ZYZIuTtcFRhGPE6AHaxvz7yVMe60fUq4HAC4eUwRs6YPqLhV3EcFVpffZlHMXb/uWXJu8ne0UsHUHz+eyFV7pN0QvT7Ko6QKQQsRIAZMnJTIEDB5/XskilMmIlHVIgmYQVLbo2IGHMdkNJ1pTxKENAFkDEJ1Tyu+CwT6rstMFzjc9OpOwWpwXhBgg1XFx5NsPfU/CcYt9GfPqsWH+b5+vJjXAlwA1OwuT6K5wfhyq+7/0bet3ejf6wtph8FTpWpsa3qBc9zqgrBWrF9nLy+qyfGNV+WVWF4ZSojyNl377rmemw9F4zxyo99et9qSXCo4HuHEe1tF7fWXnnjnw25zziKIzE/rGDW37bedtQtOFxTo5Oac8j3Sds68H4jnaB0Wko4nQSQIi0zpY23leUcN4oaR5hbPhvH6VVsZg13I2/wAqueKUHZbDJGao3VHGHIDLRJiZDYM6jnI/Z5lcMJizUe43DX1DYm4i523IWZfipaAXGAREHTW8bqdh8UGuzNde8WM7wXb29f6m8i8RaYrGfpXAggCWjrN46k2t2WSxFEtqG4PI2uNJgKZxLHtlr3uAI+8WmQORk73PPRZriHiRjCQ0Z3Akfwgi2u8JNOfQ4uMOWzT1MQykzO8wI1PNYPxBxc4l4awHLMNG7j2G/Rc6LMTjqmVjS8jYWYwcydG+t+69M8KeDaeFh7oqVv34s3owHTvqemiuhjjj5fLKsmV5OF0QfBPhT/x2fa1R+meNNcjf3e/P2WxpYZSWUlJp0lFu3bIrhHChh4VgKYIggEcjoubAu7bJDsz/ABXwfRqXp/o3ch90/wDrt6LGcT4LVw/6xvl2eJLT67eq9WKUBwLXAEHY3CrljTOhg9Ry4+Jcr8/7PF2p5W24/wCDBd+Hsd6f/wCT+RWJewtJBaQQbg2IPYrPKLj2dzBqIZlcGCUycoSolws45hJDlHJJAEuoUTShqd07EwDUvhnD313hjRHM7NG5KhFpOkz0XpHhzhgoUQDd7hLz12b2CnCO5mTW6r2IWu30SOH4BlBgYwdydXHmSuxcne9R31Vpo8xKbk7k+Q3FcKhUevioUN+NKYrJNQKJVAXF9dxSbh3OEkpDsoeN+FsPiCXQWP8A32QJPVujvx6rI8Q8CYll6ZbVHQ5Xf7XW+V6i2iGrnVKmskkRcUzxw4HGUT+qqjpDnD/iSlUxmMNg2tEaZHfBiYleo1xK506JJRvvtBta6Z5rh/DeMrESxwHOo6Pi59gtfwv/AOP2Zs+JeajiZLGyxsmSZP3jflC1+FwwaOZU+jS3Ke9i2o58NwTKTQ1jGsaNGtAAHturGkxDSYpFNqgSCa1dgEICE1IQAbihoYq+U6rm6pKr61aHTKALwlKVFw1fMF0LkASWvVZxzgFLEjzDK+IFQa9j+8FLlG2ok1ZZDJKD3RdM8n4tw2ph6hZUEcnbOHMKACvXON8MZiaRY6x1a7drufbmF5TjcM6m9zHiHNMEfn2WacNp6LR6tZ40+1/1nHMnQpKBtJNW159E7HIc1vr2Xfh2FNR7GNF3b7AbnsAmiMnStl/4V4dmd9q4eVp8s7u59h+K11TEDRV1OGFjGWaB/wBbz3JlQhirx1P4LVGO1UeW1WoefI5ePH6LatX0UarWiVzY6cnZRMZUAJlSMxHfWJ03UjD4Zx3UfhlHO/sryq4NsEhkRmHhdXcgulFhcu72BoTAhuZZQ6y6YrFXgKLUJSA45JKl4ekhoUSVPpMhCQMdlNSaa5gJoKkBMaQEQeojV2agR0zpIQnKAOjG3VXj2c9QrOk66j4+mCe6QyBw7FgGJVsal1l8TSLHequqWIzBqALB2IEwnY9UbMZ5j3U6niLjqgLLRrlnvGPAhWZ9qy1Rg/3tF8vfl7K2p19UWIq+SeRSatUWYs0sUlKJ5CmXoX+k4f8AdSVPtHa/9TF9MwxJgiNVo/DDcjKlTf7o/wCzvT7qzjqdj1WmwVLLhaY5y4+pt8QliXyLfUp7cFffBYYCtn8/VwI5eVQRV/SFSODWDuxKq8RUh/qtB5w0dAwxp/hVBjcZLiArTFVstFv8qqeBYYPeXO+625P5JAjQcNp/ZUpOrl0wtIvMri0mq+2gV15aTeqYhqhFMdVSY7FlxgIsZi8xQYHDyS52iAFQwdpK6tojfsFH4hxOlTP6WoG6RTF3W6C8d1TYvxnSE/Z0nOvMuIbfnurI4pS6RFzSNIKgEQutMgidh+XRYul4uqOnLRZYEm5NtzaOaN3jKuAD9nTg6Wff/krFp5kPeibJ1Yc9BJ7c12b/AH9FhaHjZ8+ak0jo4j8QVe0fEtF7R9o19IOsHOaQ09niyi8M14GskX5L0C66wotB0+ZpDgYi4iOYI1UolVFg6RTBEUAAHJ8dTzMkXQvCejWix0QBncbVkQuvDat2jqj43hwPM3QqHw5/mb3UR+CNha0mOquMLWmpH7oVHhhFZ4/dLvglTuE1PLUqHsgRb4SpJd9aldm4mS5v8NlVMcRTMaktHzf4UnDPms7+WExHaOn4p10ypIGebuqbAa/ULbYqlla1o0a0D2ELIcLYHVqbdQXDbkZK2eNvKpxLs7Pq0+Yx/bIfC3w5w6FU3FnQ71Vnw+1Q+v4Ki4+S14Gx06EahXHHLjjVbLRpgXJa2BuSdB7lS6NL7NjaLbnVxG7t1C4kf0lEH9kB3+1tvmFdYBooM+3q/fddrTsEAWmHYKLAT95U+L4gXmG+6hmvVxLpmGz6Kyw2CDbalAjnhcKXEKs8YcbdRIw9GxgFzhrfQD+q11Klkb1Pws74h4GzEHNmyVBYOiZGwIVmJxUrkQnbXBRcKwZayo3EXFUfchpc0mwqZzcOGsac1S+JuHijWyMY9rAIDn/tkEy8bcrfAlXeLw2LbRLAM9TN+taWk5MoABLodmtrrEXVLVw2LNMU3sqljXZmgtJgxBh0THTRboyTfZlcWSOG4YDLmZkcWkEnMcw8oJLTznTodLQHFQxoBIzWIDZLWt6+U2udJ26yuHna0g03l5Iu4PsBy3Bubj3XLEfbOcfs2VMpAt9mTtBkltzqJ16qX9xUWPg/hwqmoalPPTDSM05YeBmaARckxeAbKx8Q4Z+IGdjjLR+pJ8rQBEsGg2EyQZ1VZw/gmLe1rQxzWtJcMxDAHGPNe82C0FfgNasGNq1Q0NAzBpLi92heSQLnrOpUHOKd2SUG/BVeB8bUbXbTbJY6czdhYnMOW3uvQSq/hfCqeHEU23P3nG7j3PLoFOKyZpqcrRoxxcVTCBRSgSaVSTDlcXBECneyUAV3E7sKo8G+D6rQ4thgrMnyvI9UmNB8SOR+Idzgj/2AP5lSaIyYWTubqF4kfJp/x5f+M/2XXiVXy06Q7lMCXRecrJ1mfQbfK78GdL6ju6rMXVggDYR76q14BT8hKBFrKSCUkEbMPwH/AOzS9f8AqVrcTokkq8X8Tr+q/wBVfr/LKzBfrVn/ABjo3v8A0SSVhzC34n+vb/L+bVZeMv2eySSBEvg/6tvZWGD+96pJIAkY1VdZJJMDkFPoaBJJNEWDV1UKpqO6dJSIkn9k9vzXSnqUklFk0E3VOUkkgCCYapJJAMF0opkkAc8XoVkcZ+sKSSTGiH4i+9hux/7KRiv1zf5QkkmAsb+sP1utBwT7idJAn0SEkkkET//Z"/>
          <p:cNvSpPr>
            <a:spLocks noChangeAspect="1" noChangeArrowheads="1"/>
          </p:cNvSpPr>
          <p:nvPr/>
        </p:nvSpPr>
        <p:spPr bwMode="auto">
          <a:xfrm>
            <a:off x="612775" y="-13335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5" descr="data:image/jpeg;base64,/9j/4AAQSkZJRgABAQAAAQABAAD/2wCEAAkGBxQTEhQUExQUFBQXGBgYFBcXFBQUFBYXFBcXFxQVFxQYHCggGBolHBQUITEhJSkrLi4uFx8zODMsNygtLisBCgoKDg0OGxAQGywkHyQ0LCwsLCwsLCwsLCwsLCwsLCwsLCwsLCwsLCwsLCwsLCwsLCwsLCwsLCwsLCwsLCwsLP/AABEIAQoAvgMBIgACEQEDEQH/xAAcAAACAgMBAQAAAAAAAAAAAAAEBQMGAQIHAAj/xAA2EAABAwMDAwIFBAECBwEAAAABAAIDBBEhBRIxBkFRImEHE3GBkTKhscHRQvAUIzNSYnLhFf/EABoBAAMBAQEBAAAAAAAAAAAAAAECAwQABQb/xAAlEQACAgICAgICAwEAAAAAAAAAAQIRAyESMQRBEzIiUUJhcRT/2gAMAwEAAhEDEQA/AMShC1RwinoOr4Xmx7PosnRFpwu7KfU9I24SHTTdytdJHhdkdMx6omfprQAQETRMsUJU1dsKKKqd4RqzNzp0O9QkeBhQMrjdoKlrKsCEOtlVp+ptkIsbEI7NmP8AJVRZ61+9twvae26Bhqxt8phpzri4XXbHlcY0a9U0u+ndjgXXE6x4DyvoBzQ9paeCFw/q3TPkVD29r3H3WrC9nnZlasr7zkrWy3IXg1ajMe2+FIAvNapGNv2SthSMtRVLGCQChmMv2yjKCBznBoHJFksuikFsudC1sVPKfZc0ndcn6ro+tRugpS1/Lgubu7qPip7Zq86SbSRpa6ZUNPaxKDpIS49yn7NONxu4NvwrZJJaIYo+xnpuoRttc2Vno9Yht+oJOejYiWlkm5rhcZyPIIU8HRsYJ3uc0diM58LBJY2+zcp5FHoj3g8IarPpUWmvOzKzqLrNQSqVF5SuFmukZcrUJwxqp2kE7h9U71bdsuF01c0jHK+Gg2Kra9yZt2qh0kxGb5VioaokZTZFSFwYt2yxBoewsSOr0n5ZvYIunmcSLfspNZicxu5xwpxt6NXJQlYTQMG0YTCmcGgqhTdVhgs3KVVfU8rs3sFaOKTIZM8Wdbgrm+R+Vzn4jhr5A4eFWXdQSX/UVBU6s9/6jf6q8cck7M0ssGmgUQ2K2a0LUzrX5yvshaDYqUOCZaRo5c/PASilqi0q5dM6uy43BRy8ktF8ThasWy6VZ2ArL0pog37nNwOPqrzpNLTygODW3+gTSTS2BpDAAfZRqTRV5IJ9HHPiTX3e2MHAXP3DK6H1VoTnyuceQVV6nSx2VsWSKVC5cGRuwXRYyXXAVynF2NcG5tb7hJ9Ao9oN1ZqGPG2423vnyoZ5pyL+PjfEWUglcRZ+wJ7FHIBiUk975RDYGC3pCineRgABZnO2avj0IiwDAUFXHuBU0hQdVWhoKpFNvQM0lGBFSksN0bLqgd6VXp9Rvf8AZBCoPK1/Be2eT87v+h5MNvBRujVRe4NbyTZL9K0mpqLCONzge9sfldF6V6KfTH5stiR28JXi0W/6Euh/p+mspod8lr2uSVy7rLqczPLY/wBCZ/EbrEuvBGfT/q/wuaGW6rDGjO8jd2GRW8r0jMXQTHo2Rlm3Ko0JYG4LBevOOSownoUkD1uFG0KdrUGcZjKbUFsEJS0JjRSkdrhJJDRZeOk+oDE8NcfSV1qgqhI0Ed188NlXTfh1re8fLccjj6KLXF2U+yNuvqN7Xb2NLmn9Vs2XO5Ta98L6Bc0HnK5p8R9ADCJmCwdhwHnypuCW0asOdv8ABlUoCNnhH0RJKXU2GAIyhflRmjXidMtVHTYyUl16qDXhoTGGr2tVf1Kdr3e6lFWVbpg8hsFWdRm9RT+qd6SqtO67j9Vs8ePswebLpEmm6dJO8MjaXOJXW+k/hgxgD6j1O529gi/hHoIjg+c5vrecEjNsWXRFps80GpKFkYDWNDQPASjrXUhBSyP72sPqVYFyD4za1csgB4y7+lyOOUajUF7iTyT/AChPot5FGVQJs12UaJSRZAgYU0D1zONnhRuapTlYtc5XWcYAyiYFA1uUZTMsRfhK2FEwp75HZGRQ7Bfkd1A82NwiqepBuD+FN2MjFQRcEfdGaNqhgka8dj+3cJVfaSDx2XpcLqvQU6PojRdRbPE17Tgj8IXqigfNCWMsT7rnXwy6hLJPkuPpdx9V1sOUmvTHvi1JHFtU0uSndtkFr5B7Fatbax/KvnxHp7wB/dpXPqaa4sVCao34cnIazsLo7hVaStLXEFpVmpZvTZAV+n7jcKeOSTplpxctoX6i70pd03p5qKqOPsXC/wBBypdVkO1WH4QwXqySOG/2tuJVE8zypqUtHbaCmEcbWNFgAB+EQsBZVDKRzybWk+AvmjrjUzPVSP7XsPoOF37rWuENHM69vTYfU4H8r5jq3XJTxOIHFYtlZLV4pjjzlgBbXWQPyuOJI35Xu61t4UwZdAJmP3Rl8WQrESMhKxl0eD+QtNxBuvStssFlwuOCZDuF1K03bZC077YU4bZANk+hVBjqIz4cF9GUpu0H2XB+kaQSVbAeF3qmFmgKUvsN/ED1yiEsD2HuCuHVP/Le4eCR+F3uudaN30K4HqxvK/8A9j/KnLsvgboKpqwXCdUxDuVUGXB/lMaWtIUJ4/0boZP2OJdHB5Cunw+0YR7n25wFVX6ywGy6b01HaBp8i/5WuK2eNIbry8sKgpzz4zVu2lDP+9w/AyuDSnK638cJjvhb2s4/wuRPKojkYK8FqW/lFU1OSeCi3QyjYO0KVt0wbQuPDD+Ez0/px7hlSllilsosUm6QkZEVMyM2V2Z0z6RjK2l6cs1QfkxNC8VlCa3NiiobEWR+taO5h3DIQdNSP8FWU4tXZH45J1Ro5t/dQsdb6JzHprzc7T74UFVp5A4IXKa6BLHJbA8EL0UtjY8KF7C1YLsJyfQ606sMMzHt7G/+Qu/6bUiSNrx3AK+ddNYJDYuseyuw67fDAI2t9TRb2woz70Vq4l06+10QwkA+o8LkrXbiT5UWr65JUG8hue3ha6ZLmySUXVmnDS0TOiUjYrhTyRKWmYo8jTx2FUvTpklZnki67dQQ7I2t8ABcl+HUz5pwTw3K7CFrgnR5GR2zK8vIepmsmJnJfjePXCfZ39LkbuV1D4vT75G/+P8AaqWidLPqIy9pbbx3ReSMVbKRg2AaLShzs8K3U9OwcNH4SrTKL5bi23H8puGPJ9IWTNLkzfhSitoa0TY+PSmdKxo8JBDp0/e1kxiiLQQ42Pbwsk4/2a4NP1Q+heLWQOoPsCFrpta3uMhGz0m9u8DCSgppPZVKojh2VFRSxA2KeHRQ51yiYdFjH+lVUlQjtszpwicPTz4PCIk0RsgN7fRH0lC0cBMaOk9RXKJOc9HMNe6Pc3c5mQqLPGWmxX0hXUQLTbwuI9VaUWzPNsXK14cjT4yMmSClHlErLJC03CKMxcM91LT6O+QEtF9uShnNtgjK02m9EHGUVswThSU1QQQolr3QaKwl7LdRzh7QiWCxVc0qpsbXVicbWysWSFM9HHLkrLd8HaT/AJbnnubfi66VIqv8OKL5dIzGSL/lWeZbUeLLs3LsJZK+5J8Ih7ku1KXZC93exRYEcP6/1HfO/wAXSfpurc2ZgDiGk2OcZRdTSumleT7pKIyyTvdp/cJaTTRZWnZ0CmoS2V1wrFSUwCGoa6OeBjxiQAB48+4TGjcvNyt3R6WFfjZIzOEt1ZgaL8+ybvkaBe4Va1Gq3u2jISJFQvQYtxODYqw0rSwOYeDx/hA6DT8WVikjuLWTRV7EySS0LY2491uWKWVzmjLb/wAqKKfd2sjVA29hlE3ymcXKWU7D3TRhwqxM2Ts3cqT1HpIkLx3PCupSDWqhsbg5xsEJ/sOHuihaXGKdr9/BuD7Ko6pRklz25aT2TjqnUg6V3yz6TzZLKKd97NFwey1YIP7e2S8if8V6EywW3Vg1nRCAJALX5akkT7YKtdmfo1gNj9EzptRc0ZyO3soKeUDsDfkFTvbGRwR7JJJPstDK49H0bokGyFjfDQjJF6FtgF6VOjICzHCr/Udc0RFvc9kVr2stiac+pUKatMj7uPKjkyVpF8WO9sXw0di825uqI7E5v5yumvXOtepjHOfBN0mGVtplsiqi1aKABb+FaKKC/cqqaK67AfZWShnIWPNpnoYHcQyupLNSeANbe4TCvrTZBRm6miv+jfSq8DsQnH/6RPAukdHILJhSOF84TxbEyQT3Qy/4gu5CFqqcj1M+48ohrx5WXzN43D8p2r7IJtPSI6WruPdGwzFAxRi+EYBZdFsE0g+N11WutoWPj2uuL8EdirDAVSviFX7do4N1ReiCW2cumg2vIPY8+VaOkaUNfvcMW7pXW05k9bf1f6h/YRdPX7Yw0chbFJ0Z2kFdSVwkeWtw0KsVNGCbgpn8wE578qGYeFydCiUwlp4UgmI5CY7bpzRdLPlaHNt9CjZ1HemyrEzsKL5WVtUs9JHsmInLOpZrzO8XSqHlMNahIleHc3QEQysUuzdHpBwKrfUlL8zI5CeSPQUguUI6djS2qFugzGP0u4PBVppnXyl0tOwMyMobT5C02vi/BS5Vz2Vwy4OixSU+8c5CQ1bpGOwbjwnUcvhQzxgrPB0bGY0yVruXWPgqwUj4uC66QU1JlOKOjRtXoaVOO2F1MrSLMGVBRaVc73cprTwAIv5SfimZnl46QPSssi3FaiOy0e9FKkRb5Mn32XO/icwnYQr5fCrPVW2QbfCdSppj4sXN8Sg6LOD6Thw4PlGVmknb8xvb9Q/tKi2zjt/Uw/srbo8hc2x4IWq/ZjnHi2iqhhJxlWqj0aH5YEp2vI/cpSYxHK4n7KHUdRfIeeOEeyY2k6eETg9zmlgQlfrBDrRktA8JNJVyEEFxshY5yMWRpgs+lybFYe+6kcFqxmVQiUjrXTSCJAMd1S3iy7NqdKJI3NPcLkNdAWuc09jZZssadmrDK1QOFjb3W3CjleolyCsnubKOnbchRTjKb6LSXIPhN0gdsJq7RMa4nlaxThwuCg+trtaB7Km0esvidg3HhD4OcbXY68ji6Z02k5TunCpOi6+x/se4Vspq9tuVm4uL2bLU43Ed07gQimuSWKsYOCsTajfhPzRneJtjOeoCE+bcpe6ZxQlbqIjHOUvK2VjiGWraiGM91V6ia4Lj4Wrp3SHceEt1es2tIHhUirN+PGsMG2V6kfeoOeSVb9GdYAdwVStNB+Y13ur1p20tPlbWj56crbYD1BTHdutgpG5vurlLC2QbHOse2Ui1HQ3xm49bfIXIRiWxN0O4ZRbg6+AtDAVVY5VdCOSPo9puFi6jD7LcvBCJIjqA62D9lz3qPT3B5dY5V2qKojLSPdQVeoRFh+ZYeVOceRSEnE5ZK6yDemGv1ULXnY4EJE7VY1nUGauaCG8p/okh+YAPuqo/VoxwjtH6hDXXsulCVBU0TfEepu8NB4CoBTvqKv8AmyuclVGLvse6041xiQrnKgnTHlrgeFcdPq/JSAUARcMFuCVny8Znp4cE4aRdKSxTJjmgdlSYXvH+oohsrjySsfx0zfHBKXZYqzUgB6VXDI577uWKmptgIV9YGAlUjCjoqEclfrsPrqwMakxJcCT34S2WpdK/2un04PywLcNWqEOPZ53m+X8n4x6F9DBgE+VYaeYNBvhJKNhsM4Wuq1thtVGtnm2b1NRudfcR4IR1FXy/99x2ukcATiiaLIMKG1PtfffGPqFK3RonfpJHslwnsQeER/xQPJsfZPHNOPTFcIvtHYZIbZCV6lM5jXOb2CbyzgDK5x1z1U1l2MOUzZJIUV/VTm7hfJJVP1HX5H3u42QFTVbySTk5QBkugkOb1E5OboN0pWxKge5USOsy6YoyhlN79kvYCT90wgFhZdI4lkKGYbOuEThDuGUqD0WOkqrtCMjlVf0+azrJyxZMkaZ7njZnONhzZFs6cINDVEnupqNmt5nFG1TXWN0tqqguUNQ9RRvv/C1RhR4c87d37G2lw+oeU21GQhp7hLqIepv0U2quIAzm6PszNmGvsAQl1bPuJJWXT2QxNzYJkhQ/S2XzfCawylp8jugoWhrRxdDT1lvqlatjWO5qjFxkd1tHVfQpHBIbZOE3o2NcPCFHWdR6415lPEcjcRgd1wjUK90jiSb3Km1nWZah26Q7v6S1qqTSoyDytN38rYFROkAKITSVwIQzgb//AFSTZB/3i4UcQuU6WgBdKy2VK2S5W97BRRN5SBJrhRSBYIyt2iy442hjN7ptA5wSykf6vum8Zuo5T0fEjq0eLiVBMMIpyie3dYDupI05Fq2LH4BKxSx3/P8AaJ1KAss0rFG2xstPo8duxtSO9dj4Cj1h+R7KWnA3H9ku1R5DiCguwA8jhypNPjuSfwgbkmwTDLG3RZxFWVPYKOmJJyhWvJcDb/CbUMRJt25/JRapAJYsCykjqtuCtpmhqUVNTudYdkiVhsiAxZRudZeWsoxdOA873Q8wBWS/CilcmQDSU3+yIhZ/lQbc/dFgWCLOJB7fhaDBK9yFqTnj6pTjO5bOOFoHcrMhXBJ6PlOI0q04Jo0qGTs9LxvqbvNlLRx3N0vqp7Jto8noueyEY+xfIzL6oX6vJukHdR7PXbhEVkHqLvdQPfd4NlZGAZ0MltwKSarJucUzieNrnBV+Q3efF10UBh2mut7qbUn7hYDPsoYCAMqCWbKPs70SUMY/Sc+PIKaxsAyOUDQsJKnr57D3QfYQXU6nsOVnT6QOuT4UNNTlztxVioKdtrnC5ugFVYMLSYYK2DsLzr2yiAXuffAUckvb+lvPhaM5t/vCqjgin7/4RDsj6LSKwCl33CRnGPlrWdhb5zwiaQ5CO1iMfLBAS3sImH5WrnraNxI+61THBdBJY2TF8lglFO/1KeomupyjbNWPLxgZvudymlNIQ3CUUjblN4gLAItGa23Z5xuOcLDeeOFrOSDjhZhmve3YIANp3gQn6pPRtuUy1YgMaByeUug9LUy6Ab1Mm0qGM3OVGLko6Fm3nhHo4OidtbfuEFGDI834CknduNgiqBoGLf5ShJYYLccIqaXYAOQt/mNaMFJdSqjfGUOzhY04Wdy0ZwVK7gf77Kh1AEpytY25WKg4+62oz/af0Gg1ost9qxD2Uj1MAVQtFxdF6q20fshNP5H2Rup/9JJ7CJIhZp8qAEKaY+n7IdvdUQDbdlb3ueFmFej/AKRYA6mit7eUU7yh4OPuiZeCkYSAkk8omCMbTfnsg4uR9f6RR4/CDOBdWOQB4Qkj7ABE1v6kKO/3/pMgGYG4upny7gP3XncBaQLjgylZwmMMYHfKDpkW5K+wmKm1uUklyUzn4KSv5Ricz//Z"/>
          <p:cNvSpPr>
            <a:spLocks noChangeAspect="1" noChangeArrowheads="1"/>
          </p:cNvSpPr>
          <p:nvPr/>
        </p:nvSpPr>
        <p:spPr bwMode="auto">
          <a:xfrm>
            <a:off x="155575" y="-1790700"/>
            <a:ext cx="2667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" y="-11018"/>
            <a:ext cx="9117302" cy="686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486" y="4725144"/>
            <a:ext cx="9019514" cy="2487332"/>
          </a:xfrm>
          <a:noFill/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rgbClr val="C00000"/>
                </a:solidFill>
                <a:latin typeface="AR BERKLEY" panose="02000000000000000000" pitchFamily="2" charset="0"/>
              </a:rPr>
              <a:t>Muita saúde, harmonia interior e sabedoria nos anos vindouros!!! E muitos teoremas também...</a:t>
            </a:r>
            <a:br>
              <a:rPr lang="pt-BR" sz="2800" dirty="0" smtClean="0">
                <a:solidFill>
                  <a:srgbClr val="C00000"/>
                </a:solidFill>
                <a:latin typeface="AR BERKLEY" panose="02000000000000000000" pitchFamily="2" charset="0"/>
              </a:rPr>
            </a:br>
            <a:r>
              <a:rPr lang="pt-BR" sz="2800" dirty="0" smtClean="0">
                <a:solidFill>
                  <a:srgbClr val="C00000"/>
                </a:solidFill>
                <a:latin typeface="AR BERKLEY" panose="02000000000000000000" pitchFamily="2" charset="0"/>
              </a:rPr>
              <a:t>Um grande abraço!!!</a:t>
            </a:r>
            <a:r>
              <a:rPr lang="pt-BR" sz="2800" b="1" dirty="0" smtClean="0">
                <a:solidFill>
                  <a:srgbClr val="C00000"/>
                </a:solidFill>
              </a:rPr>
              <a:t/>
            </a:r>
            <a:br>
              <a:rPr lang="pt-BR" sz="2800" b="1" dirty="0" smtClean="0">
                <a:solidFill>
                  <a:srgbClr val="C00000"/>
                </a:solidFill>
              </a:rPr>
            </a:br>
            <a:r>
              <a:rPr lang="pt-BR" sz="2800" b="1" dirty="0" smtClean="0">
                <a:solidFill>
                  <a:srgbClr val="C00000"/>
                </a:solidFill>
              </a:rPr>
              <a:t>														</a:t>
            </a:r>
            <a:r>
              <a:rPr lang="pt-BR" sz="2800" b="1" dirty="0" smtClean="0">
                <a:solidFill>
                  <a:srgbClr val="C00000"/>
                </a:solidFill>
                <a:latin typeface="AR BERKLEY" panose="02000000000000000000" pitchFamily="2" charset="0"/>
              </a:rPr>
              <a:t>Leila</a:t>
            </a:r>
            <a:endParaRPr lang="pt-BR" sz="2800" b="1" dirty="0">
              <a:solidFill>
                <a:srgbClr val="C00000"/>
              </a:solidFill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6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Reconhecem estes objetos?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51920" y="6309320"/>
            <a:ext cx="43204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 BERKLEY" panose="02000000000000000000" pitchFamily="2" charset="0"/>
              </a:rPr>
              <a:t>Museu de Computação, </a:t>
            </a:r>
            <a:r>
              <a:rPr lang="pt-BR" dirty="0" err="1" smtClean="0">
                <a:latin typeface="AR BERKLEY" panose="02000000000000000000" pitchFamily="2" charset="0"/>
              </a:rPr>
              <a:t>Bletchley</a:t>
            </a:r>
            <a:r>
              <a:rPr lang="pt-BR" dirty="0" smtClean="0">
                <a:latin typeface="AR BERKLEY" panose="02000000000000000000" pitchFamily="2" charset="0"/>
              </a:rPr>
              <a:t> Park, UK</a:t>
            </a:r>
            <a:endParaRPr lang="pt-BR" dirty="0">
              <a:latin typeface="AR BERKLEY" panose="02000000000000000000" pitchFamily="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4" y="2871240"/>
            <a:ext cx="4296075" cy="32220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40768"/>
            <a:ext cx="4416491" cy="3312368"/>
          </a:xfrm>
          <a:prstGeom prst="rect">
            <a:avLst/>
          </a:prstGeom>
        </p:spPr>
      </p:pic>
      <p:pic>
        <p:nvPicPr>
          <p:cNvPr id="9" name="Carruagens_De_Fo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4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Reconhecem estes objetos?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273280" cy="32049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67" y="3060261"/>
            <a:ext cx="4345288" cy="325896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067944" y="6381328"/>
            <a:ext cx="43204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 BERKLEY" panose="02000000000000000000" pitchFamily="2" charset="0"/>
              </a:rPr>
              <a:t>Museu de Computação, </a:t>
            </a:r>
            <a:r>
              <a:rPr lang="pt-BR" dirty="0" err="1" smtClean="0">
                <a:latin typeface="AR BERKLEY" panose="02000000000000000000" pitchFamily="2" charset="0"/>
              </a:rPr>
              <a:t>Bletchley</a:t>
            </a:r>
            <a:r>
              <a:rPr lang="pt-BR" dirty="0" smtClean="0">
                <a:latin typeface="AR BERKLEY" panose="02000000000000000000" pitchFamily="2" charset="0"/>
              </a:rPr>
              <a:t> Park, UK</a:t>
            </a:r>
            <a:endParaRPr lang="pt-BR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17127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77" y="1285024"/>
            <a:ext cx="4417296" cy="33129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Reconhecem estes objetos?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0" y="2411760"/>
            <a:ext cx="5080772" cy="381057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565693" y="6359766"/>
            <a:ext cx="43204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 BERKLEY" panose="02000000000000000000" pitchFamily="2" charset="0"/>
              </a:rPr>
              <a:t>Museu de Computação, </a:t>
            </a:r>
            <a:r>
              <a:rPr lang="pt-BR" dirty="0" err="1" smtClean="0">
                <a:latin typeface="AR BERKLEY" panose="02000000000000000000" pitchFamily="2" charset="0"/>
              </a:rPr>
              <a:t>Bletchley</a:t>
            </a:r>
            <a:r>
              <a:rPr lang="pt-BR" dirty="0" smtClean="0">
                <a:latin typeface="AR BERKLEY" panose="02000000000000000000" pitchFamily="2" charset="0"/>
              </a:rPr>
              <a:t> Park, UK</a:t>
            </a:r>
            <a:endParaRPr lang="pt-BR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41640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Reconhecem estes objetos?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66273"/>
            <a:ext cx="4606986" cy="34552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04" y="1417638"/>
            <a:ext cx="4417296" cy="331297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572000" y="6381285"/>
            <a:ext cx="43204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 BERKLEY" panose="02000000000000000000" pitchFamily="2" charset="0"/>
              </a:rPr>
              <a:t>Museu de Computação, </a:t>
            </a:r>
            <a:r>
              <a:rPr lang="pt-BR" dirty="0" err="1" smtClean="0">
                <a:latin typeface="AR BERKLEY" panose="02000000000000000000" pitchFamily="2" charset="0"/>
              </a:rPr>
              <a:t>Bletchley</a:t>
            </a:r>
            <a:r>
              <a:rPr lang="pt-BR" dirty="0" smtClean="0">
                <a:latin typeface="AR BERKLEY" panose="02000000000000000000" pitchFamily="2" charset="0"/>
              </a:rPr>
              <a:t> Park, UK</a:t>
            </a:r>
            <a:endParaRPr lang="pt-BR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17127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Reconhecem estes objetos?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84984"/>
            <a:ext cx="3750252" cy="28126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4345288" cy="325896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995936" y="6237312"/>
            <a:ext cx="43204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 BERKLEY" panose="02000000000000000000" pitchFamily="2" charset="0"/>
              </a:rPr>
              <a:t>Museu de Computação, </a:t>
            </a:r>
            <a:r>
              <a:rPr lang="pt-BR" dirty="0" err="1" smtClean="0">
                <a:latin typeface="AR BERKLEY" panose="02000000000000000000" pitchFamily="2" charset="0"/>
              </a:rPr>
              <a:t>Bletchley</a:t>
            </a:r>
            <a:r>
              <a:rPr lang="pt-BR" dirty="0" smtClean="0">
                <a:latin typeface="AR BERKLEY" panose="02000000000000000000" pitchFamily="2" charset="0"/>
              </a:rPr>
              <a:t> Park, UK</a:t>
            </a:r>
            <a:endParaRPr lang="pt-BR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5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Se a resposta foi...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images.clipartpanda.com/dinosaur-birthday-clip-art-1239713159_dinosaur245x289_0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08" y="3212976"/>
            <a:ext cx="23336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xplosão 2 2"/>
          <p:cNvSpPr/>
          <p:nvPr/>
        </p:nvSpPr>
        <p:spPr>
          <a:xfrm rot="2171873">
            <a:off x="2098533" y="1860157"/>
            <a:ext cx="2664296" cy="2736304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566502" y="2797477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/>
              <a:t>Sim!!!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336311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6696744" cy="114300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rgbClr val="C00000"/>
                </a:solidFill>
                <a:latin typeface="AR HERMANN" panose="02000000000000000000" pitchFamily="2" charset="0"/>
              </a:rPr>
              <a:t>Nada de </a:t>
            </a:r>
            <a:r>
              <a:rPr lang="pt-BR" sz="4400" dirty="0" smtClean="0">
                <a:solidFill>
                  <a:srgbClr val="C00000"/>
                </a:solidFill>
                <a:latin typeface="AR DARLING" panose="02000000000000000000" pitchFamily="2" charset="0"/>
              </a:rPr>
              <a:t>pânico</a:t>
            </a:r>
            <a:r>
              <a:rPr lang="pt-BR" dirty="0" smtClean="0">
                <a:solidFill>
                  <a:srgbClr val="C00000"/>
                </a:solidFill>
                <a:latin typeface="AR DELANEY" panose="02000000000000000000" pitchFamily="2" charset="0"/>
              </a:rPr>
              <a:t>.</a:t>
            </a:r>
            <a:r>
              <a:rPr lang="pt-BR" dirty="0" smtClean="0">
                <a:solidFill>
                  <a:srgbClr val="C00000"/>
                </a:solidFill>
                <a:latin typeface="AR CENA" panose="02000000000000000000" pitchFamily="2" charset="0"/>
              </a:rPr>
              <a:t>.</a:t>
            </a:r>
            <a:r>
              <a:rPr lang="pt-BR" sz="4000" dirty="0" smtClean="0">
                <a:solidFill>
                  <a:srgbClr val="C00000"/>
                </a:solidFill>
                <a:latin typeface="AR DELANEY" panose="02000000000000000000" pitchFamily="2" charset="0"/>
              </a:rPr>
              <a:t>.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smtClean="0">
                <a:solidFill>
                  <a:srgbClr val="C00000"/>
                </a:solidFill>
                <a:latin typeface="AR HERMANN" panose="02000000000000000000" pitchFamily="2" charset="0"/>
              </a:rPr>
              <a:t>Curtam</a:t>
            </a:r>
            <a:r>
              <a:rPr lang="pt-BR" sz="3200" dirty="0" smtClean="0">
                <a:solidFill>
                  <a:srgbClr val="C00000"/>
                </a:solidFill>
                <a:latin typeface="AR HERMANN" panose="02000000000000000000" pitchFamily="2" charset="0"/>
              </a:rPr>
              <a:t>!</a:t>
            </a:r>
            <a:r>
              <a:rPr lang="pt-BR" dirty="0" smtClean="0">
                <a:solidFill>
                  <a:srgbClr val="C00000"/>
                </a:solidFill>
                <a:latin typeface="AR HERMANN" panose="02000000000000000000" pitchFamily="2" charset="0"/>
              </a:rPr>
              <a:t>!</a:t>
            </a:r>
            <a:r>
              <a:rPr lang="pt-BR" sz="4000" dirty="0" smtClean="0">
                <a:solidFill>
                  <a:srgbClr val="C00000"/>
                </a:solidFill>
                <a:latin typeface="AR HERMANN" panose="02000000000000000000" pitchFamily="2" charset="0"/>
              </a:rPr>
              <a:t>!</a:t>
            </a:r>
            <a:r>
              <a:rPr lang="pt-BR" sz="4800" dirty="0" smtClean="0">
                <a:solidFill>
                  <a:srgbClr val="C00000"/>
                </a:solidFill>
                <a:latin typeface="AR HERMANN" panose="02000000000000000000" pitchFamily="2" charset="0"/>
              </a:rPr>
              <a:t>!</a:t>
            </a:r>
            <a:endParaRPr lang="pt-BR" sz="4800" dirty="0">
              <a:solidFill>
                <a:srgbClr val="C00000"/>
              </a:solidFill>
              <a:latin typeface="AR HERMANN" panose="02000000000000000000" pitchFamily="2" charset="0"/>
            </a:endParaRPr>
          </a:p>
        </p:txBody>
      </p:sp>
      <p:sp>
        <p:nvSpPr>
          <p:cNvPr id="3" name="AutoShape 2" descr="data:image/jpeg;base64,/9j/4AAQSkZJRgABAQAAAQABAAD/2wCEAAkGBxAPEBAUDxAQEA4QFQ8PDxAPEA8NEBAQFBQWFhURFBUYHCggGBomGxQWIjEhJSkrLi4uGB8zODMsNygtLisBCgoKDg0OGhAQGywlHyUsLDUsLSwsLCwsLCwsLCwsLCwsLCwsLCwsLCwsLCwsLSwsLCwsLCwsLCwsLCwuLCwsLP/AABEIAOAA4QMBEQACEQEDEQH/xAAcAAEAAQUBAQAAAAAAAAAAAAAAAQIEBQYHAwj/xABAEAABAwIDBQUFBgQEBwAAAAABAAIDBBEFEiEGMUFRYQdxgZGhEyIyUrEUI0JygsFiktHwM1OD4RUkNFSisvH/xAAbAQEAAgMBAQAAAAAAAAAAAAAAAQQCAwUGB//EADURAAIBAwEECAYCAgIDAAAAAAABAgMEERIFITFBEzJRYXGRsdEUIoGh4fBCwQYjM/E0UmL/2gAMAwEAAhEDEQA/AO4oAgCAIAgCAIAgCAIAgCAIAgCAIAgCAIAgCAIAgCAIAgCAIAgCAIAgCAIAgCAIAgCAIAgCAIAgCAIAgCAIAgCAIAgCAIAgCAIAgCAIAgCAIAgCAIAgIugKTIBxQHm6rYN5HmsZTjHrNIlJso+2t5/VandUV/NeZOiXYPtrf7unxVH/AN15jRLsKm1bDxHmtkakJdVp/Uhpo9RKCsyCoFASgCAIAgCAIAgCAIAgCAIAgCAIAgCAIAgKXPAQFpJWjc33j019VVr3tGjuk9/Yt7/fEzjTkzyzSO4ho6alUZX9afUjhd+9mzo4riVtpL77nvKhUa9TrNv7L+hqiuB7MpQNwAWyGzsckYuqViBblYrtI1j2COyXaNZQ6mB5Fap7PT5IlVDydR23Aj8pstXw1an1G14PP2MtafE8/vG7jfodD5ory4p9ZKX2fsNEXwPRlbbRwLe/d5q5Rv6NR4zh9j3GEqckXbJAVdNZWgCAIAgCAIAgCAIAgCAIAgCAICCUBa1NWG9TyG9aa1enRjqm8GUYuTwi0s+Q67vlH781xql5WuXpp7l9zeoRhxLyKmA3+QW+hYRhvmYSqZ4Hu0Abgr0XTh1Ua3ljOp6dEYGZR04wM6dOMDMnTk4GdOnGBnU9ORgGx3o5Qn1kTvR4yU4O71VOtZQmvlM41GuJZuicw+7p04KpGvXtHh749j/o2aYzLinrAdDoeX9F17e6p11mD+nM0yg48S8BurJgSgCAIAgCAIAgCAIAgCAICHOsgMbV1uuVu/ieAXPvtoQtY44yfBG2nSc/Appqa+p8Sd5XFpUqlzLpaz/e43SkoLES+bYbl1IzhTWImh5fEgvWuVwMEZlqdcnAzLHp2MEZlHTMnAzJ0zGBmTpmMDMnTMjBOZT0zGBmWSrjBIetkbgjBJIO9beljNYkOBZ1NNxH+4XNr28qb6Wi95ujNPdIopqstOV/gf2K6dhtONf5J7p+prqUtO9cDKMfddU0lSAIAgCAIAgCAIAgCAhxsgMViFbrlbv4nkFzto38bWHbJ8F/ZtpUtb7imjprC5/+rzlvTdSXTVnlssTlj5Yl4ZFelcckaVEpzrQ6rZlpGZY6iME3TUMC6ahgXTUMC6ahgXTUMC6ahgXTUMC6ahgjMmoYIzqVUaJwVCVbo3GCHEt6uAOFx4hVLmmpf7Ke5o2U543M8qGrLTld+kn6Hqu3svaXxEejn119/wAmqtS071wMwx112DQVIAgCAIAgCAIAgCAx2J1mQabzoBzK0XFeNCm6kuCMoRcnhGPo4r6u14nqV4edaVzWdWp+9xfa0R0xL10t1YdXJrUSAVGoYKsyy1EYMbtDjsNBTvmnJyN0a1ti+R53MaOZW6hSnWmoRMZYSycmn7YK4y3jgpWwX0jc2V7y3rIHDX9Pmu5HZVLTht57d3p+TT0jOnbHbVw4pAZIwWSMIbNC4gujcdxvxabGx/cLj3VvO3nh8OTNsXqM/mVbUTgZk1DAzJqGBmTUMGOx/G4aGnfPO6zGaADVz3ncxo4krbRpyrTUI8SG8LJySp7YK4y3jgpmwX0je2V7y3q8PAv3DzXcjsqlpw28/T0NXSM6XsbtbDikJfGDHKwhs0LiC5hO4g8WngVx7u2nbyw+D4M2xakZ/MquozwUkqNROCM9lGtonTktauMO1HpwPMKrKbp1FUg8M2RWVhl1hVZf3XfE3f15Fe2sbuN1SU1x5rvKNWnolgyoKuGslAEAQBAEAQBAeVRJlCA1t8vtZC78I0b/AFXj9t3nS1eijwj68/Yv29PTHL5l21y5EGbGisFb0zEqBWaZjgqzKdQwcR7ZcaM1a2nDvu6VozC+hmkAcSe5paPEr02yKOmj0j4y9F+SrVe/Bz+66xqNo7NsZdSYjAc1opz9nmHAh+jD3h+X15qltCiqtCXat6+nH7GdN4kfQ915HJbwLpkYF0yMC6ZGDifbRjDpayOnB+6pmB5HOaS9ye5mUfqK9Lsiio0nU5v0X5K1V78HPLrrGo2Xs7xo0eIwOzWjmcKaUX0LZCACe52U+ap39HpaElzW9fT8GdN4kfRN14/UXMEEqNQwUkrByMkeTytE2ZIs5XFjg8cN45jiP75K7su8+HrLPVe5/vcRVhribFRzh7QQb3XujmlygCAIAgCAIAUBhMcqbNyje7T+voql9cdBQlPny8WbKUNUkiwp22AXz+Ty8nSLlpWUTFnoCtiZiVXWaZBIKnIPmjbOYyYjWu4meUfynKPQL3FmsW8F3IoT6zMNdWTEe1LPebo5lntPJzdQfMJhPcwfV7H5gDzAPmvAN43HQRVdMgXTIF0yD5o22qDJiVe47/tE7PCNxjHowL21lHTb01/8r77/AOyjPrMwt1ZMSWylhDhvaQ4d7Tf9kxncD6sgfmY0neWtPmF8/k8No6CKrrFskpJWDZKR5uK1yZkjxlFwVgjJHrgVTYlh/Du7j/Z9F7jZNz01uk+Md3sUK8NMvE2FpXUNBKAIAgCAIDzmdYIDVa6TPL0bp+5/Zea29W3xprlvLlrHme7F5gts9AVKMSsFZpkYKrrLJGCbqckYPm3baD2eJVrTwme7wfZ4Pk4L3VjLVbU33fgoVFiTMIQrZgTFAZXNY34pHNjb+Z5DR6lQ5KKcny3+Qxk+rWiwAG4aDuC+e6snRF0yBdMgXUZB82bd05ixOuaeM8kg6iU+0v8A+a9zYT121N9y+27+ijNYkzBK2YFcUWdzWDe9zWDvcQP3UOWlOXYD6pibla0cgB5Cy+dyll5OkkVXWLZJSSscklBKxZJQ5QZIsmyZJWngTlPj/vZd3YlfRX0vhJffkaLmOY5Ntpn3AXrznnsgCAIAgCAs8Qks0oDVoTdxPM3/AL+ngvEbUqa68n3+m46VBYii+YuUbWVhSYlQUgm6nIJupyRg472z4IWVEdUwfdzARSkbmysFmk97dP0L1WwrlSpui+K3rwfs/Up3EMPUc2uu8VzcOyzBHVWIRyEfc0v30htoX2IjZ35te5q5e17lUbdx5y3L+/3vNtGOqXgd9uvF5L4upyBdMgXUZBxztswRzJ4qto+7la2CX+GVtywnvbp+nqvU7CulKDovit68Ofl/ZTuIYeo5ku+Vzbuy7AzV4hG4j7mlLaiQ8MzT923vLhf9JXM2vcqjbtc5bl/f29TbRhql4H0BdeJL5BKjJJSSoBSSoJKXFCUY+uGnXgeR5qzbT0VIy7GmRNZWDZMHmzMaeYBX0JPKyckyakBAEAQBAYfHJLMd3FQ3hZBgYBY25aL5/cvMzqw4F61VTJnoEIKgUIJQC6nILbE6CKqifFOwPikFnNPoRyIOoK2Uq06U1ODw0RKKawzm0/Y8wye5WPbDf4XRNdKByzAgei78f8henfT3+O7y/JW+G38ToGz2BwYfCIadpDRq5zrF8j+L3niVxLm6qXFTXUfsvA3wgorCMndVzMm6ZGBdMjBF0yMFtiVDFUxPinYJIpBle08Rz6Hqs6VaVKanB4aIcU1hnNKjscYZPu617YL/AAviD5QOQcCB6L0Ef8ien5ob/Hd5fkrO237mb/s5gNPh8Ahp2kN+J73WMkr+L3nifQcFxLq7qXNTXUfsvAsQgorCMndVsmQUAhCSkoChxQyLOr3LdT4kPgZTZ1/ugciWjuBsPRe+tJaqEH3I5dRfMzYVYMAgCAIAgMDjztPEfVaq7xSl4P0Mo8UYWnP7Lwdx12dSHAvmFVWZFYKEFSGJN1IJUAhCQgJUAIQEAQBAEBCAISEBF0BCAglCShykks6krbT4oh8C/wBnzv8AD6Be6sP/AB4/X1OZV6zNmCuGslAEAQBAa9j3Dvb9QtVdZpS8H6Ex4owkB18l4W5X+xnVhwL+MqozItcXxmno2Z6mVsbeF7lzjya0auPcFuoW1WvLTTjn95swnOMVlmn1HavSNNo4KiQfN93H6E3XXh/j9dr5pRXmyu7qPJGb2X24pcQeY4xJFOAXiOUD3mi1y1wJB37lTvdl1rWOuWHHtRsp1oz3Gzrmm0XQC6Ei6gE3QgXQC6AXQEXQC6AXQEIDTNou0ijo5Xwhks8sZyyezDWsY75cziLnuXXtdi168FPKinwz+DTOvGLwWVD2sUTzaWKohHzFrZWjvyEn0W6psC4ivlaf29TFXMeZutBXxVEYkgkZLG7c5hDh3Hkei41WlOlLTNYfeWItNZR6vKxRkWNS5b6S3oh8DJYD8R/T/wCoXubJYox+vqcup1mbO3crRgSgCAIAgMBtC33SoaysA15rvePXVeFuo4kdSm9xOLYoykp5Z5NWxNLso3uPBo6k2C0UKEq9WNOPNmU5KMXJnAcZxeasmdNO7M924a5WN4MYOAXvLe3p0Kap01u9e9nLnNyeWRhdMJ5oozI2ISubH7RwJa0uNgSB1sPFZVqjp05TSzhZwRFZeDsWx2wDMPm9s+czShrmNAYI2NzWu61ySdLb+K8jf7Xd1T6OMcLxyy9SoaHnJu11xiwEICEhQAgCAIAgCAICEAugOdbS9mDaqeWaCp9kZXGRzJI/aNDzvykEEAnXjvXoLTbjo01TnDOOaeCtO21PKZyashEcj2B7ZAxzmCRl8r8ptmF+C9TCTlFSaxnkUmsPBk9k9pZcOnEjCXQuIE8V/dkZxIG7OBuPhuVa+soXVPTLjyfY/btM6dRweTv7J2vY1zTdrw17TzaRcFeEcXFtPijqcd5ZzOu4KzbxzNGM3uM1gLdXHm51u6+i9xbxxSiu45cuLNkC3GJKAIAgCAxWNR3aUBpxNi3y8tP2XkNp0tNV+P5OhQlmJTjeFsrqaSB7i0SAWc3UtcCC11uOo3Khb13b1VUW/BunBTjgw+yGwMNFndM5tTM8OYHFmRscZBBDQSdSDqfDvuX216lxhQWlLv4s1UrdQ47zkeO4W+iqZYHE3idZrjoXMOrH+II8br1dtcRuKUaq5+vNFCcNEnE7Z2fbRivpGlx/5iHLFOOJIGknc4et143aln8NXeOq969vodCjU1x7zaLrmm0lALoCboAoAQBBkIMkIMhAQpAQk07tM2l+xUhZG61TUgsitvYzTPJ4A2HUjkutsiy+IrapL5Y8fHkv3kaK9TRHC4s45szhLq2qhgaPde4e0PyxN1e7y9SF628uFb0ZVHy4ePIo04a5JHUdpezOGqmEkEopWmwmjbHna6342ajK63hx7/NWm26lGnoqLV2PPqXKlspPK3G4QQNhiZGy+SNrY231NmgAX8lyJSc5uT4t5LCWFgtw7378Ggu8uCv2NPVUSNdZ4ibLs/FZoXtEsbjmGeUgIAgCAIC1r47tKA0WvZlc4cjmHdx/vquHtejnEl+4/HoWbeW/B600lwF5iSL6L1jlqZJpHals0aqEVELbz04OdoFzJDvNhxLdSOl12tjXvQ1Oim/ll9n+Src0tS1LijmOy+PyYfUMmi94fDKy9hLEd7e/iDzXpLy0jc0nTl9H2Mp05uEso+gcIxSGrhZNA4PjeLg8QeLXDgQdCF4SvQnRm6c1ho6cZKSyi9WkyF0BKEBAEAQBAEBF0JF0Bj8cxeGigfNO7Kxg3fie7gxo4krdb2869RU4Le/3JEpKKyz512ixyWuqJJ5jYu0a0fDHGPhYO71JJXvrW2hb0lTh/wBvtOXObnLLOt9lezBpIDPM21TUgWa4WdFDvaw8id58BwXlts33T1Ojg/lj93+OBdt6WlanxZu73LjoslpUPWyKILWmF/1uDR3DU/31XotkUcy1FO5lyN2wqLK0L0RTMggCAIAgCAolbcIDT8fp8rs3Dce471XuaXS03HnyMoSw8mHpn5SWngvF1oaWdSDyjJRPVVozLhrliDkXaPsUadz6qlbemdd08bRrA46l4H+WfTu3eq2TtNVEqNV/Nyfb3ePr4lCvQ0/NHga7sjtXNhsuaP34H29tCTZrx8zfld1810L6wp3cMS3NcH+8jVSquD3Hc8Bx2nrohJTvDhuew6SRu+V7eBXi7m1qW89FRez8DoQmprKMndVzMICVAF0AQEIAgF0Bh9pdpKbD4s9Q+xN/ZxNsZJTyaP33BWrSzq3M9NNeL5IwnUjBZZwbavamoxKXPMcsTSfZQtJyRt4Hq62930Gi9rZ2NO1hphx5vm/x3HOqVXN7za+zPYYzOZV1bLQNs6nicP8AGdraR4I+AaEc+7fzNrbTUE6FJ7+b7O5d/b2G+3oZ+aR18leVLx4yOWaQMdVycBvOisUoOTwYt4L/AAinzPHJnu+PE+f0XsrGj0dJd5zKstUjdKdlgFcNZ6oAgCAIAgCAxGM0udpQGkVDCw9WaHqzgfDd5Lzm1LXTLWuD/X7+Zct6nJl3Ty3C4EkXS9Y9a2gel779QdCDqCFiScy207NsxdNhwFzdz6W4AJ4mIk2H5Tpy5L0ez9tYxTuPpL39ylWtucPI5zQ11RRTZonSU9RGbOFixw/he07x0IXoKlOlXp4klKL/AHcyonKL3bmdN2d7Vo3ANr4zG7/PhDnsPV0Y95vhdecutgyW+g89z4+fD0LcLpfyOhYdiUFS3NTyxys5xuDrd/JcKrRqUnpqRafeWoyUt6Lq61GRN0AuhAugLLE8Wp6Vuaomjhb/ABuAJ7hvPgt1GhUrPFOLfgRKUY8Wc62l7V2gFmHx5j/3EwLWj8sZ1P6rdxXftNgPrXD+i/t+xVqXXKBzKpqKismu90lRUSmw3ve48GtA3DoNF6CMadCGI4jFeRUblJ9rOmbE9mgYWzYiA5ws6Ol0c1p3gykaOP8ADu53XndobZ1Zp2/DnL29y5Rtsb5+R0wleeLh5ucpSILWeVbIoFlESTm43yx9XcT4f0Xa2ba9JPL4FWvUwsG3YDRZWhepKBngEBKAIAgCAIAgPOZlwgNPx+gLTmaNRw5jiCtVakqsHFkxlpeTBQvyEfKfhv6tPULx91bypTaZ06c1JGSikVFo2lw1ywaJPUFYgw+0GzFJiDbVEQzgWbMz3JW9zuI6G4Vu1va1s/8AW93ZyNc6UZ8TmuOdldXFd1JI2pj4MeRFMOnyu8x3L0Nvt2jPdVWl+a9/UpztZLq7zTKmjqqJ95IqimkbpnLZIT4PG8dxXWhVo144i1JfR/YruMovfuMtQ7f4nDbLVue3lM1kw8yM3qqtTZVpPjDHhlfg2KvUXMy0faviI3tpnf6T2/RyrPYNrycvP8GfxU+4Sdq+Inc2mb/pOd9XItg2q46vP8D4qfcYiv29xOa+arexp/DEGQjzaL+qtU9l2kOEE/HLNbr1HzMVSUFVWPvFFPUvdveGvl/medB3kq1OtRoRxKSiuzcvsYKMpPcsm6YH2VVUpBrJG08e/JGRLMenyt9Vx7jb1KG6ktT7XuXv6FiFpJ9bcdL2f2ZpMPbamiAedHSu9+V/e48OgsF565va1y81Hu7OXkXIUow4IyxKqmw83OU4B4SyLNIgx0z85sDYb3Hg1vNW7ei6kkka5zUVkyeC0ftHA2s0aMHIcz1K9jbUFRhpObOWp5N0posoVgwPdAEAQBAEAQBAEBZV1KHgoDSMVoTE46EsPxAbwfmHVU7y0VePfy9jZTqODPCF5FtbjeCNxHNeSrUHBtNHRhNMvY5FUaNh7NcscEnoHKAVAqAHgOFnAEciAR5Isrehgw9Vslh0pJfRU1zvLYmxk9btsrcL+5hwqS8/c1ulB8jGv7OMKJv9mI/LNO0eQct62xeL+f2XsYfD0+wR9nGFNP8A0xP5pp3DyLke2Lx/z+y9h8PT7DJUmyeHREFlFTAjcXRNkI6guvZV539zPc6kvP2M1SguCMw0Bos0ADkAAFVeXxNgJQFJcpBQ5ynAPGSRZJEFnI4u0HmrNKi5swlJImhpfaus34L3LvnPP8vLzXq7GzVGOp8fT8nPq1dbN2wyjDGjRdA0mSCAIAgCAIAgCAIAgIIQGNxGhDwdEBplbRvgcSASw6lvLqOv1VO7s411lbpdv9M2U6jj4CAhwu03Hlry6HovL17WUJaWsPs9i/Comi4Y5UZRwbkz2BWGCSsFY4BUCmASoAQBAEBBKnAKSUwChxWWAeT3LJRIyeMugJcbAb76W7zw+qu0bZyaTX0NUqiR5U8LpzZoIj46WL+/kOnmvTWdkqS1S4+hRqVdW5G34VhwYBougaTMNFkBKAIAgCAIAgCAIAgCAghAWFdQh4OiA1HEcIfG4uj0PEbwRyI4rTWoQrR0zX4MozcXlFvBXNvllGR3XRp7nHd3HzXButnzhvxqj3cUW6dZPuZkWw3+E36HQrlu3Uuo8ljXjiT7MjeFplRkuKMlJDKtehk5Jso0MnIso0sZFk0MZFlOhjJGVToZGR7M8lnGi2Q5EOhtvNum8+S3q2xvk8GOvsLGprmMNmDM/k2xI/Mdzfquja2M6m+Kwu1/0aKlVLiTR4ZJO4GTcNQ0XDW/79V36FtCivl49vMqTm5cTbcPw4MA0VgwMo1tkBKAIAgCAIAgCAIAgCAIAgBCAt56cO4IDBYlgbX30QGAkw+eD/Dcco/C73m+HLwVOvY0a2+Sw+1bn++JshVlHgekONluksbh1Hvt/qPVc6ps6vDqSUl2Pc/Y3KtF8VgyFPiVPJucy/K+U+RsVTnTlD/kpNeG9fY2KSfCReCOM8x4LSvhn/LBnmZPsI/mCy6Gg+EyNU+wewZ8wToaC/kNU+wezj6nuCxfw0f5E/OWlRXwR73MB6uF/IarZCOv/ipt/T3MW8cWY6bHL6RMc7qB7NvmdfRXKez7mfWagvN+xrdaC4bzwZTVE5945Wn8LLi45E7yuhQ2dRpPONT7Xv8AwaZVpS3cDOYZgDW20V81GwU9IGjcgLkBASgCAIAgCAIAgCAIAgCAIAgCAICC26At5aRruCAxtTgzXcEBiKrZpp4ICwOzjm/A5zfyuc36LCVOEusk/FEptcCP+F1I3TS/zuK0uzt3xgvIy1y7R/wypO+aX+dyKyt1/BeQ6SXaSNnnv+Nz3fmc531K2xpQh1YpeCMW2+JeUuzLRwWwgy9LgjW8EBk4aNreCAuWtAQFSAIAgCAIAgCAIAgCAIAgCAIAgCAIAgCAICC0ICgxDkgKfs7eSAfZ28kBUIRyQFQaEBUgCAIAgCAIAgCAIAgCAIAgCAIAgCAIAgCAIAgCAIAgCAIAgCAIAgCAIAgCAIAgCAIAgCA//9k="/>
          <p:cNvSpPr>
            <a:spLocks noChangeAspect="1" noChangeArrowheads="1"/>
          </p:cNvSpPr>
          <p:nvPr/>
        </p:nvSpPr>
        <p:spPr bwMode="auto">
          <a:xfrm>
            <a:off x="155575" y="-1576388"/>
            <a:ext cx="33051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data:image/jpeg;base64,/9j/4AAQSkZJRgABAQAAAQABAAD/2wCEAAkGBxAPEBAUDxAQEA4QFQ8PDxAPEA8NEBAQFBQWFhURFBUYHCggGBomGxQWIjEhJSkrLi4uGB8zODMsNygtLisBCgoKDg0OGhAQGywlHyUsLDUsLSwsLCwsLCwsLCwsLCwsLCwsLCwsLCwsLCwsLSwsLCwsLCwsLCwsLCwuLCwsLP/AABEIAOAA4QMBEQACEQEDEQH/xAAcAAEAAQUBAQAAAAAAAAAAAAAAAQIEBQYHAwj/xABAEAABAwIDBQUFBgQEBwAAAAABAAIDBBEFEiEGMUFRYQdxgZGhEyIyUrEUI0JygsFiktHwM1OD4RUkNFSisvH/xAAbAQEAAgMBAQAAAAAAAAAAAAAAAQQCAwUGB//EADURAAIBAwEECAYCAgIDAAAAAAABAgMEERIFITFBEzJRYXGRsdEUIoGh4fBCwQYjM/E0UmL/2gAMAwEAAhEDEQA/AO4oAgCAIAgCAIAgCAIAgCAIAgCAIAgCAIAgCAIAgCAIAgCAIAgCAIAgCAIAgCAIAgCAIAgCAIAgCAIAgCAIAgCAIAgCAIAgCAIAgCAIAgCAIAgCAIAgIugKTIBxQHm6rYN5HmsZTjHrNIlJso+2t5/VandUV/NeZOiXYPtrf7unxVH/AN15jRLsKm1bDxHmtkakJdVp/Uhpo9RKCsyCoFASgCAIAgCAIAgCAIAgCAIAgCAIAgCAIAgKXPAQFpJWjc33j019VVr3tGjuk9/Yt7/fEzjTkzyzSO4ho6alUZX9afUjhd+9mzo4riVtpL77nvKhUa9TrNv7L+hqiuB7MpQNwAWyGzsckYuqViBblYrtI1j2COyXaNZQ6mB5Fap7PT5IlVDydR23Aj8pstXw1an1G14PP2MtafE8/vG7jfodD5ory4p9ZKX2fsNEXwPRlbbRwLe/d5q5Rv6NR4zh9j3GEqckXbJAVdNZWgCAIAgCAIAgCAIAgCAIAgCAICCUBa1NWG9TyG9aa1enRjqm8GUYuTwi0s+Q67vlH781xql5WuXpp7l9zeoRhxLyKmA3+QW+hYRhvmYSqZ4Hu0Abgr0XTh1Ua3ljOp6dEYGZR04wM6dOMDMnTk4GdOnGBnU9ORgGx3o5Qn1kTvR4yU4O71VOtZQmvlM41GuJZuicw+7p04KpGvXtHh749j/o2aYzLinrAdDoeX9F17e6p11mD+nM0yg48S8BurJgSgCAIAgCAIAgCAIAgCAICHOsgMbV1uuVu/ieAXPvtoQtY44yfBG2nSc/Appqa+p8Sd5XFpUqlzLpaz/e43SkoLES+bYbl1IzhTWImh5fEgvWuVwMEZlqdcnAzLHp2MEZlHTMnAzJ0zGBmTpmMDMnTMjBOZT0zGBmWSrjBIetkbgjBJIO9beljNYkOBZ1NNxH+4XNr28qb6Wi95ujNPdIopqstOV/gf2K6dhtONf5J7p+prqUtO9cDKMfddU0lSAIAgCAIAgCAIAgCAhxsgMViFbrlbv4nkFzto38bWHbJ8F/ZtpUtb7imjprC5/+rzlvTdSXTVnlssTlj5Yl4ZFelcckaVEpzrQ6rZlpGZY6iME3TUMC6ahgXTUMC6ahgXTUMC6ahgXTUMC6ahgjMmoYIzqVUaJwVCVbo3GCHEt6uAOFx4hVLmmpf7Ke5o2U543M8qGrLTld+kn6Hqu3svaXxEejn119/wAmqtS071wMwx112DQVIAgCAIAgCAIAgCAx2J1mQabzoBzK0XFeNCm6kuCMoRcnhGPo4r6u14nqV4edaVzWdWp+9xfa0R0xL10t1YdXJrUSAVGoYKsyy1EYMbtDjsNBTvmnJyN0a1ti+R53MaOZW6hSnWmoRMZYSycmn7YK4y3jgpWwX0jc2V7y3rIHDX9Pmu5HZVLTht57d3p+TT0jOnbHbVw4pAZIwWSMIbNC4gujcdxvxabGx/cLj3VvO3nh8OTNsXqM/mVbUTgZk1DAzJqGBmTUMGOx/G4aGnfPO6zGaADVz3ncxo4krbRpyrTUI8SG8LJySp7YK4y3jgpmwX0je2V7y3q8PAv3DzXcjsqlpw28/T0NXSM6XsbtbDikJfGDHKwhs0LiC5hO4g8WngVx7u2nbyw+D4M2xakZ/MquozwUkqNROCM9lGtonTktauMO1HpwPMKrKbp1FUg8M2RWVhl1hVZf3XfE3f15Fe2sbuN1SU1x5rvKNWnolgyoKuGslAEAQBAEAQBAeVRJlCA1t8vtZC78I0b/AFXj9t3nS1eijwj68/Yv29PTHL5l21y5EGbGisFb0zEqBWaZjgqzKdQwcR7ZcaM1a2nDvu6VozC+hmkAcSe5paPEr02yKOmj0j4y9F+SrVe/Bz+66xqNo7NsZdSYjAc1opz9nmHAh+jD3h+X15qltCiqtCXat6+nH7GdN4kfQ915HJbwLpkYF0yMC6ZGDifbRjDpayOnB+6pmB5HOaS9ye5mUfqK9Lsiio0nU5v0X5K1V78HPLrrGo2Xs7xo0eIwOzWjmcKaUX0LZCACe52U+ap39HpaElzW9fT8GdN4kfRN14/UXMEEqNQwUkrByMkeTytE2ZIs5XFjg8cN45jiP75K7su8+HrLPVe5/vcRVhribFRzh7QQb3XujmlygCAIAgCAIAUBhMcqbNyje7T+voql9cdBQlPny8WbKUNUkiwp22AXz+Ty8nSLlpWUTFnoCtiZiVXWaZBIKnIPmjbOYyYjWu4meUfynKPQL3FmsW8F3IoT6zMNdWTEe1LPebo5lntPJzdQfMJhPcwfV7H5gDzAPmvAN43HQRVdMgXTIF0yD5o22qDJiVe47/tE7PCNxjHowL21lHTb01/8r77/AOyjPrMwt1ZMSWylhDhvaQ4d7Tf9kxncD6sgfmY0neWtPmF8/k8No6CKrrFskpJWDZKR5uK1yZkjxlFwVgjJHrgVTYlh/Du7j/Z9F7jZNz01uk+Md3sUK8NMvE2FpXUNBKAIAgCAIDzmdYIDVa6TPL0bp+5/Zea29W3xprlvLlrHme7F5gts9AVKMSsFZpkYKrrLJGCbqckYPm3baD2eJVrTwme7wfZ4Pk4L3VjLVbU33fgoVFiTMIQrZgTFAZXNY34pHNjb+Z5DR6lQ5KKcny3+Qxk+rWiwAG4aDuC+e6snRF0yBdMgXUZB82bd05ixOuaeM8kg6iU+0v8A+a9zYT121N9y+27+ijNYkzBK2YFcUWdzWDe9zWDvcQP3UOWlOXYD6pibla0cgB5Cy+dyll5OkkVXWLZJSSscklBKxZJQ5QZIsmyZJWngTlPj/vZd3YlfRX0vhJffkaLmOY5Ntpn3AXrznnsgCAIAgCAs8Qks0oDVoTdxPM3/AL+ngvEbUqa68n3+m46VBYii+YuUbWVhSYlQUgm6nIJupyRg472z4IWVEdUwfdzARSkbmysFmk97dP0L1WwrlSpui+K3rwfs/Up3EMPUc2uu8VzcOyzBHVWIRyEfc0v30htoX2IjZ35te5q5e17lUbdx5y3L+/3vNtGOqXgd9uvF5L4upyBdMgXUZBxztswRzJ4qto+7la2CX+GVtywnvbp+nqvU7CulKDovit68Ofl/ZTuIYeo5ku+Vzbuy7AzV4hG4j7mlLaiQ8MzT923vLhf9JXM2vcqjbtc5bl/f29TbRhql4H0BdeJL5BKjJJSSoBSSoJKXFCUY+uGnXgeR5qzbT0VIy7GmRNZWDZMHmzMaeYBX0JPKyckyakBAEAQBAYfHJLMd3FQ3hZBgYBY25aL5/cvMzqw4F61VTJnoEIKgUIJQC6nILbE6CKqifFOwPikFnNPoRyIOoK2Uq06U1ODw0RKKawzm0/Y8wye5WPbDf4XRNdKByzAgei78f8henfT3+O7y/JW+G38ToGz2BwYfCIadpDRq5zrF8j+L3niVxLm6qXFTXUfsvA3wgorCMndVzMm6ZGBdMjBF0yMFtiVDFUxPinYJIpBle08Rz6Hqs6VaVKanB4aIcU1hnNKjscYZPu617YL/AAviD5QOQcCB6L0Ef8ien5ob/Hd5fkrO237mb/s5gNPh8Ahp2kN+J73WMkr+L3nifQcFxLq7qXNTXUfsvAsQgorCMndVsmQUAhCSkoChxQyLOr3LdT4kPgZTZ1/ugciWjuBsPRe+tJaqEH3I5dRfMzYVYMAgCAIAgMDjztPEfVaq7xSl4P0Mo8UYWnP7Lwdx12dSHAvmFVWZFYKEFSGJN1IJUAhCQgJUAIQEAQBAEBCAISEBF0BCAglCShykks6krbT4oh8C/wBnzv8AD6Be6sP/AB4/X1OZV6zNmCuGslAEAQBAa9j3Dvb9QtVdZpS8H6Ex4owkB18l4W5X+xnVhwL+MqozItcXxmno2Z6mVsbeF7lzjya0auPcFuoW1WvLTTjn95swnOMVlmn1HavSNNo4KiQfN93H6E3XXh/j9dr5pRXmyu7qPJGb2X24pcQeY4xJFOAXiOUD3mi1y1wJB37lTvdl1rWOuWHHtRsp1oz3Gzrmm0XQC6Ei6gE3QgXQC6AXQEXQC6AXQEIDTNou0ijo5Xwhks8sZyyezDWsY75cziLnuXXtdi168FPKinwz+DTOvGLwWVD2sUTzaWKohHzFrZWjvyEn0W6psC4ivlaf29TFXMeZutBXxVEYkgkZLG7c5hDh3Hkei41WlOlLTNYfeWItNZR6vKxRkWNS5b6S3oh8DJYD8R/T/wCoXubJYox+vqcup1mbO3crRgSgCAIAgMBtC33SoaysA15rvePXVeFuo4kdSm9xOLYoykp5Z5NWxNLso3uPBo6k2C0UKEq9WNOPNmU5KMXJnAcZxeasmdNO7M924a5WN4MYOAXvLe3p0Kap01u9e9nLnNyeWRhdMJ5oozI2ISubH7RwJa0uNgSB1sPFZVqjp05TSzhZwRFZeDsWx2wDMPm9s+czShrmNAYI2NzWu61ySdLb+K8jf7Xd1T6OMcLxyy9SoaHnJu11xiwEICEhQAgCAIAgCAICEAugOdbS9mDaqeWaCp9kZXGRzJI/aNDzvykEEAnXjvXoLTbjo01TnDOOaeCtO21PKZyashEcj2B7ZAxzmCRl8r8ptmF+C9TCTlFSaxnkUmsPBk9k9pZcOnEjCXQuIE8V/dkZxIG7OBuPhuVa+soXVPTLjyfY/btM6dRweTv7J2vY1zTdrw17TzaRcFeEcXFtPijqcd5ZzOu4KzbxzNGM3uM1gLdXHm51u6+i9xbxxSiu45cuLNkC3GJKAIAgCAxWNR3aUBpxNi3y8tP2XkNp0tNV+P5OhQlmJTjeFsrqaSB7i0SAWc3UtcCC11uOo3Khb13b1VUW/BunBTjgw+yGwMNFndM5tTM8OYHFmRscZBBDQSdSDqfDvuX216lxhQWlLv4s1UrdQ47zkeO4W+iqZYHE3idZrjoXMOrH+II8br1dtcRuKUaq5+vNFCcNEnE7Z2fbRivpGlx/5iHLFOOJIGknc4et143aln8NXeOq969vodCjU1x7zaLrmm0lALoCboAoAQBBkIMkIMhAQpAQk07tM2l+xUhZG61TUgsitvYzTPJ4A2HUjkutsiy+IrapL5Y8fHkv3kaK9TRHC4s45szhLq2qhgaPde4e0PyxN1e7y9SF628uFb0ZVHy4ePIo04a5JHUdpezOGqmEkEopWmwmjbHna6342ajK63hx7/NWm26lGnoqLV2PPqXKlspPK3G4QQNhiZGy+SNrY231NmgAX8lyJSc5uT4t5LCWFgtw7378Ggu8uCv2NPVUSNdZ4ibLs/FZoXtEsbjmGeUgIAgCAIC1r47tKA0WvZlc4cjmHdx/vquHtejnEl+4/HoWbeW/B600lwF5iSL6L1jlqZJpHals0aqEVELbz04OdoFzJDvNhxLdSOl12tjXvQ1Oim/ll9n+Src0tS1LijmOy+PyYfUMmi94fDKy9hLEd7e/iDzXpLy0jc0nTl9H2Mp05uEso+gcIxSGrhZNA4PjeLg8QeLXDgQdCF4SvQnRm6c1ho6cZKSyi9WkyF0BKEBAEAQBAEBF0JF0Bj8cxeGigfNO7Kxg3fie7gxo4krdb2869RU4Le/3JEpKKyz512ixyWuqJJ5jYu0a0fDHGPhYO71JJXvrW2hb0lTh/wBvtOXObnLLOt9lezBpIDPM21TUgWa4WdFDvaw8id58BwXlts33T1Ojg/lj93+OBdt6WlanxZu73LjoslpUPWyKILWmF/1uDR3DU/31XotkUcy1FO5lyN2wqLK0L0RTMggCAIAgCAolbcIDT8fp8rs3Dce471XuaXS03HnyMoSw8mHpn5SWngvF1oaWdSDyjJRPVVozLhrliDkXaPsUadz6qlbemdd08bRrA46l4H+WfTu3eq2TtNVEqNV/Nyfb3ePr4lCvQ0/NHga7sjtXNhsuaP34H29tCTZrx8zfld1810L6wp3cMS3NcH+8jVSquD3Hc8Bx2nrohJTvDhuew6SRu+V7eBXi7m1qW89FRez8DoQmprKMndVzMICVAF0AQEIAgF0Bh9pdpKbD4s9Q+xN/ZxNsZJTyaP33BWrSzq3M9NNeL5IwnUjBZZwbavamoxKXPMcsTSfZQtJyRt4Hq62930Gi9rZ2NO1hphx5vm/x3HOqVXN7za+zPYYzOZV1bLQNs6nicP8AGdraR4I+AaEc+7fzNrbTUE6FJ7+b7O5d/b2G+3oZ+aR18leVLx4yOWaQMdVycBvOisUoOTwYt4L/AAinzPHJnu+PE+f0XsrGj0dJd5zKstUjdKdlgFcNZ6oAgCAIAgCAxGM0udpQGkVDCw9WaHqzgfDd5Lzm1LXTLWuD/X7+Zct6nJl3Ty3C4EkXS9Y9a2gel779QdCDqCFiScy207NsxdNhwFzdz6W4AJ4mIk2H5Tpy5L0ez9tYxTuPpL39ylWtucPI5zQ11RRTZonSU9RGbOFixw/he07x0IXoKlOlXp4klKL/AHcyonKL3bmdN2d7Vo3ANr4zG7/PhDnsPV0Y95vhdecutgyW+g89z4+fD0LcLpfyOhYdiUFS3NTyxys5xuDrd/JcKrRqUnpqRafeWoyUt6Lq61GRN0AuhAugLLE8Wp6Vuaomjhb/ABuAJ7hvPgt1GhUrPFOLfgRKUY8Wc62l7V2gFmHx5j/3EwLWj8sZ1P6rdxXftNgPrXD+i/t+xVqXXKBzKpqKismu90lRUSmw3ve48GtA3DoNF6CMadCGI4jFeRUblJ9rOmbE9mgYWzYiA5ws6Ol0c1p3gykaOP8ADu53XndobZ1Zp2/DnL29y5Rtsb5+R0wleeLh5ucpSILWeVbIoFlESTm43yx9XcT4f0Xa2ba9JPL4FWvUwsG3YDRZWhepKBngEBKAIAgCAIAgPOZlwgNPx+gLTmaNRw5jiCtVakqsHFkxlpeTBQvyEfKfhv6tPULx91bypTaZ06c1JGSikVFo2lw1ywaJPUFYgw+0GzFJiDbVEQzgWbMz3JW9zuI6G4Vu1va1s/8AW93ZyNc6UZ8TmuOdldXFd1JI2pj4MeRFMOnyu8x3L0Nvt2jPdVWl+a9/UpztZLq7zTKmjqqJ95IqimkbpnLZIT4PG8dxXWhVo144i1JfR/YruMovfuMtQ7f4nDbLVue3lM1kw8yM3qqtTZVpPjDHhlfg2KvUXMy0faviI3tpnf6T2/RyrPYNrycvP8GfxU+4Sdq+Inc2mb/pOd9XItg2q46vP8D4qfcYiv29xOa+arexp/DEGQjzaL+qtU9l2kOEE/HLNbr1HzMVSUFVWPvFFPUvdveGvl/medB3kq1OtRoRxKSiuzcvsYKMpPcsm6YH2VVUpBrJG08e/JGRLMenyt9Vx7jb1KG6ktT7XuXv6FiFpJ9bcdL2f2ZpMPbamiAedHSu9+V/e48OgsF565va1y81Hu7OXkXIUow4IyxKqmw83OU4B4SyLNIgx0z85sDYb3Hg1vNW7ei6kkka5zUVkyeC0ftHA2s0aMHIcz1K9jbUFRhpObOWp5N0posoVgwPdAEAQBAEAQBAEBZV1KHgoDSMVoTE46EsPxAbwfmHVU7y0VePfy9jZTqODPCF5FtbjeCNxHNeSrUHBtNHRhNMvY5FUaNh7NcscEnoHKAVAqAHgOFnAEciAR5Isrehgw9Vslh0pJfRU1zvLYmxk9btsrcL+5hwqS8/c1ulB8jGv7OMKJv9mI/LNO0eQct62xeL+f2XsYfD0+wR9nGFNP8A0xP5pp3DyLke2Lx/z+y9h8PT7DJUmyeHREFlFTAjcXRNkI6guvZV539zPc6kvP2M1SguCMw0Bos0ADkAAFVeXxNgJQFJcpBQ5ynAPGSRZJEFnI4u0HmrNKi5swlJImhpfaus34L3LvnPP8vLzXq7GzVGOp8fT8nPq1dbN2wyjDGjRdA0mSCAIAgCAIAgCAIAgIIQGNxGhDwdEBplbRvgcSASw6lvLqOv1VO7s411lbpdv9M2U6jj4CAhwu03Hlry6HovL17WUJaWsPs9i/Comi4Y5UZRwbkz2BWGCSsFY4BUCmASoAQBAEBBKnAKSUwChxWWAeT3LJRIyeMugJcbAb76W7zw+qu0bZyaTX0NUqiR5U8LpzZoIj46WL+/kOnmvTWdkqS1S4+hRqVdW5G34VhwYBougaTMNFkBKAIAgCAIAgCAIAgCAghAWFdQh4OiA1HEcIfG4uj0PEbwRyI4rTWoQrR0zX4MozcXlFvBXNvllGR3XRp7nHd3HzXButnzhvxqj3cUW6dZPuZkWw3+E36HQrlu3Uuo8ljXjiT7MjeFplRkuKMlJDKtehk5Jso0MnIso0sZFk0MZFlOhjJGVToZGR7M8lnGi2Q5EOhtvNum8+S3q2xvk8GOvsLGprmMNmDM/k2xI/Mdzfquja2M6m+Kwu1/0aKlVLiTR4ZJO4GTcNQ0XDW/79V36FtCivl49vMqTm5cTbcPw4MA0VgwMo1tkBKAIAgCAIAgCAIAgCAIAgBCAt56cO4IDBYlgbX30QGAkw+eD/Dcco/C73m+HLwVOvY0a2+Sw+1bn++JshVlHgekONluksbh1Hvt/qPVc6ps6vDqSUl2Pc/Y3KtF8VgyFPiVPJucy/K+U+RsVTnTlD/kpNeG9fY2KSfCReCOM8x4LSvhn/LBnmZPsI/mCy6Gg+EyNU+wewZ8wToaC/kNU+wezj6nuCxfw0f5E/OWlRXwR73MB6uF/IarZCOv/ipt/T3MW8cWY6bHL6RMc7qB7NvmdfRXKez7mfWagvN+xrdaC4bzwZTVE5945Wn8LLi45E7yuhQ2dRpPONT7Xv8AwaZVpS3cDOYZgDW20V81GwU9IGjcgLkBASgCAIAgCAIAgCAIAgCAIAgCAICC26At5aRruCAxtTgzXcEBiKrZpp4ICwOzjm/A5zfyuc36LCVOEusk/FEptcCP+F1I3TS/zuK0uzt3xgvIy1y7R/wypO+aX+dyKyt1/BeQ6SXaSNnnv+Nz3fmc531K2xpQh1YpeCMW2+JeUuzLRwWwgy9LgjW8EBk4aNreCAuWtAQFSAIAgCAIAgCAIAgCAIAgCAIAgCAIAgCAICC0ICgxDkgKfs7eSAfZ28kBUIRyQFQaEBUgCAIAgCAIAgCAIAgCAIAgCAIAgCAIAgCAIAgCAIAgCAIAgCAIAgCAIAgCAIAgCAIAgCA//9k="/>
          <p:cNvSpPr>
            <a:spLocks noChangeAspect="1" noChangeArrowheads="1"/>
          </p:cNvSpPr>
          <p:nvPr/>
        </p:nvSpPr>
        <p:spPr bwMode="auto">
          <a:xfrm>
            <a:off x="307975" y="-1423988"/>
            <a:ext cx="33051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 descr="http://artpetty.com/wp-content/uploads/2010/12/smileyf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9414"/>
            <a:ext cx="4104456" cy="40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novacaotecnologica.com.br/noticias/imagens/010150100125-quantica-paraconsci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71800" y="5085184"/>
            <a:ext cx="6131024" cy="150304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 CARTER" panose="02000000000000000000" pitchFamily="2" charset="0"/>
              </a:rPr>
              <a:t>Vocês presenciaram o nascimento de uma ciência FASCINANTE...</a:t>
            </a:r>
            <a:endParaRPr lang="pt-BR" sz="44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AR CART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296</TotalTime>
  <Words>192</Words>
  <Application>Microsoft Office PowerPoint</Application>
  <PresentationFormat>Apresentação na tela (4:3)</PresentationFormat>
  <Paragraphs>39</Paragraphs>
  <Slides>15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5" baseType="lpstr">
      <vt:lpstr>AR BERKLEY</vt:lpstr>
      <vt:lpstr>AR CARTER</vt:lpstr>
      <vt:lpstr>AR CENA</vt:lpstr>
      <vt:lpstr>AR DARLING</vt:lpstr>
      <vt:lpstr>AR DELANEY</vt:lpstr>
      <vt:lpstr>AR HERMANN</vt:lpstr>
      <vt:lpstr>Arial</vt:lpstr>
      <vt:lpstr>Century Gothic</vt:lpstr>
      <vt:lpstr>Wingdings 3</vt:lpstr>
      <vt:lpstr>Cacho</vt:lpstr>
      <vt:lpstr>Dia Cláudio Lucchesi</vt:lpstr>
      <vt:lpstr>Reconhecem estes objetos?</vt:lpstr>
      <vt:lpstr>Reconhecem estes objetos?</vt:lpstr>
      <vt:lpstr>Reconhecem estes objetos?</vt:lpstr>
      <vt:lpstr>Reconhecem estes objetos?</vt:lpstr>
      <vt:lpstr>Reconhecem estes objetos?</vt:lpstr>
      <vt:lpstr>Se a resposta foi...</vt:lpstr>
      <vt:lpstr>Nada de pânico... Curtam!!!!</vt:lpstr>
      <vt:lpstr>Vocês presenciaram o nascimento de uma ciência FASCINANTE...</vt:lpstr>
      <vt:lpstr>E muitos fizeram e fazem parte desta história no mundo...</vt:lpstr>
      <vt:lpstr>E no nosso Brasil, em Teoria da Computação...</vt:lpstr>
      <vt:lpstr>Professor, obrigada por tantos anos de coragem, idealismo, trabalho sério e dedicado na construção do nosso patrimônio científico e educacional, como a Unicamp......</vt:lpstr>
      <vt:lpstr>a SBC, nossa representação em órgãos governamentais, nossa pesquisa em Grafos...</vt:lpstr>
      <vt:lpstr>Obrigada por contribuir para nossa formação profissional.  Há um pouco de Lucchesi em cada um dos nossos trabalhos e dos nossos alunos...</vt:lpstr>
      <vt:lpstr>Muita saúde, harmonia interior e sabedoria nos anos vindouros!!! E muitos teoremas também... Um grande abraço!!!               Leila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Leila</dc:creator>
  <cp:lastModifiedBy>Amanda Silva</cp:lastModifiedBy>
  <cp:revision>38</cp:revision>
  <dcterms:created xsi:type="dcterms:W3CDTF">2015-11-02T14:02:26Z</dcterms:created>
  <dcterms:modified xsi:type="dcterms:W3CDTF">2015-11-03T19:17:32Z</dcterms:modified>
</cp:coreProperties>
</file>