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sldIdLst>
    <p:sldId id="256" r:id="rId2"/>
    <p:sldId id="273" r:id="rId3"/>
    <p:sldId id="276" r:id="rId4"/>
    <p:sldId id="277" r:id="rId5"/>
    <p:sldId id="280" r:id="rId6"/>
    <p:sldId id="295" r:id="rId7"/>
    <p:sldId id="299" r:id="rId8"/>
    <p:sldId id="308" r:id="rId9"/>
    <p:sldId id="309" r:id="rId10"/>
    <p:sldId id="310" r:id="rId11"/>
    <p:sldId id="317" r:id="rId12"/>
    <p:sldId id="318" r:id="rId13"/>
    <p:sldId id="319" r:id="rId1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9E8B-A470-467D-8802-3DAA51DC2D4E}" type="datetimeFigureOut">
              <a:rPr lang="pt-BR" smtClean="0"/>
              <a:t>31/03/2020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2D166-1142-4FAC-9EFE-7AE4B47ED0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93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76453-0AB8-4175-AC62-F852548879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924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F087C-84DD-4E5F-8B7A-05BE77CC2E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792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ECA9A-E34F-4F00-81EA-6C88ECA7E0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9015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A9EDE-0DF6-44CD-AB52-36EACBFD41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992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EC4E5-9EAB-4FAF-86D9-873C645EEE0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505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CEEDE-B962-47ED-86F7-BD4E72DD5D9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7128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499F6-1623-40F0-A41F-13A4C8FC2A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127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D7458-AECF-43A7-8E68-81CCFCE596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200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28FFA-2BA3-4C1A-B312-779DB0799E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3496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661CF-772C-4F38-83C7-C5C64FBB244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5180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26CE4-E0FD-457C-BE47-BC46FC5CB9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3394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D60C18B-208D-4D14-BBF1-F04CE7921DF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rolezzi@ime.usp.br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0" y="2420938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b="1" dirty="0" smtClean="0">
                <a:latin typeface="Arial" charset="0"/>
              </a:rPr>
              <a:t>Funções </a:t>
            </a:r>
            <a:r>
              <a:rPr lang="pt-BR" altLang="pt-BR" b="1" smtClean="0">
                <a:latin typeface="Arial" charset="0"/>
              </a:rPr>
              <a:t>trigonométricas </a:t>
            </a:r>
            <a:r>
              <a:rPr lang="pt-BR" altLang="pt-BR" b="1" smtClean="0">
                <a:latin typeface="Arial" charset="0"/>
              </a:rPr>
              <a:t>inversas</a:t>
            </a:r>
          </a:p>
          <a:p>
            <a:pPr algn="ctr"/>
            <a:endParaRPr lang="pt-BR" altLang="pt-BR" b="1" dirty="0" smtClean="0">
              <a:latin typeface="Arial" charset="0"/>
            </a:endParaRPr>
          </a:p>
          <a:p>
            <a:pPr algn="ctr"/>
            <a:r>
              <a:rPr lang="pt-BR" altLang="pt-BR" b="1" dirty="0" smtClean="0">
                <a:latin typeface="Arial" charset="0"/>
              </a:rPr>
              <a:t>Algumas animações</a:t>
            </a:r>
            <a:endParaRPr lang="pt-BR" altLang="pt-BR" b="1" dirty="0" smtClean="0">
              <a:latin typeface="Arial" charset="0"/>
            </a:endParaRPr>
          </a:p>
          <a:p>
            <a:pPr algn="ctr"/>
            <a:endParaRPr lang="pt-BR" altLang="pt-BR" b="1" dirty="0">
              <a:latin typeface="Arial" charset="0"/>
            </a:endParaRPr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1143000" y="4597400"/>
            <a:ext cx="6934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dirty="0" smtClean="0">
                <a:latin typeface="Arial" charset="0"/>
              </a:rPr>
              <a:t>Antonio </a:t>
            </a:r>
            <a:r>
              <a:rPr lang="pt-BR" altLang="pt-BR" dirty="0">
                <a:latin typeface="Arial" charset="0"/>
              </a:rPr>
              <a:t>Carlos Brolezzi</a:t>
            </a:r>
          </a:p>
          <a:p>
            <a:pPr algn="ctr">
              <a:spcBef>
                <a:spcPct val="50000"/>
              </a:spcBef>
            </a:pPr>
            <a:r>
              <a:rPr lang="pt-BR" altLang="pt-BR" dirty="0" smtClean="0">
                <a:latin typeface="Arial" charset="0"/>
                <a:hlinkClick r:id="rId2"/>
              </a:rPr>
              <a:t>brolezzi@ime.usp.br</a:t>
            </a:r>
            <a:endParaRPr lang="pt-BR" altLang="pt-B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669"/>
            <a:ext cx="9144000" cy="44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031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031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4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031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961"/>
            <a:ext cx="9144000" cy="45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669"/>
            <a:ext cx="9144000" cy="44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669"/>
            <a:ext cx="9144000" cy="44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669"/>
            <a:ext cx="9144000" cy="44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7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669"/>
            <a:ext cx="9144000" cy="44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669"/>
            <a:ext cx="9144000" cy="44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669"/>
            <a:ext cx="9144000" cy="44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9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961"/>
            <a:ext cx="9144000" cy="45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9</Words>
  <Application>Microsoft Office PowerPoint</Application>
  <PresentationFormat>Apresentação na tela (4:3)</PresentationFormat>
  <Paragraphs>5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4" baseType="lpstr"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x</dc:creator>
  <cp:lastModifiedBy>Brolezzi</cp:lastModifiedBy>
  <cp:revision>84</cp:revision>
  <dcterms:created xsi:type="dcterms:W3CDTF">2001-09-20T18:51:43Z</dcterms:created>
  <dcterms:modified xsi:type="dcterms:W3CDTF">2020-03-31T16:34:45Z</dcterms:modified>
</cp:coreProperties>
</file>