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431" r:id="rId3"/>
    <p:sldId id="432" r:id="rId4"/>
    <p:sldId id="435" r:id="rId5"/>
    <p:sldId id="436" r:id="rId6"/>
    <p:sldId id="457" r:id="rId7"/>
    <p:sldId id="428" r:id="rId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6453-0AB8-4175-AC62-F852548879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924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087C-84DD-4E5F-8B7A-05BE77CC2E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92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CA9A-E34F-4F00-81EA-6C88ECA7E0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01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A9EDE-0DF6-44CD-AB52-36EACBFD41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992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EC4E5-9EAB-4FAF-86D9-873C645EEE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505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EEDE-B962-47ED-86F7-BD4E72DD5D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12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499F6-1623-40F0-A41F-13A4C8FC2A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27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7458-AECF-43A7-8E68-81CCFCE596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200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8FFA-2BA3-4C1A-B312-779DB0799E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349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661CF-772C-4F38-83C7-C5C64FBB24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51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6CE4-E0FD-457C-BE47-BC46FC5CB9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339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0C18B-208D-4D14-BBF1-F04CE7921DF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olezzi@usp.br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0" y="242093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b="1" dirty="0" smtClean="0">
                <a:latin typeface="Arial" charset="0"/>
              </a:rPr>
              <a:t>Funções </a:t>
            </a:r>
            <a:r>
              <a:rPr lang="pt-BR" altLang="pt-BR" b="1" dirty="0" smtClean="0">
                <a:latin typeface="Arial" charset="0"/>
              </a:rPr>
              <a:t>trigonométricas</a:t>
            </a:r>
          </a:p>
          <a:p>
            <a:pPr algn="ctr"/>
            <a:endParaRPr lang="pt-BR" altLang="pt-BR" b="1" dirty="0">
              <a:latin typeface="Arial" charset="0"/>
            </a:endParaRPr>
          </a:p>
          <a:p>
            <a:pPr algn="ctr"/>
            <a:r>
              <a:rPr lang="pt-BR" altLang="pt-BR" b="1" dirty="0" smtClean="0">
                <a:latin typeface="Arial" charset="0"/>
              </a:rPr>
              <a:t>Algumas animações</a:t>
            </a:r>
          </a:p>
          <a:p>
            <a:pPr algn="ctr"/>
            <a:endParaRPr lang="pt-BR" altLang="pt-BR" b="1" dirty="0">
              <a:latin typeface="Arial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143000" y="4597400"/>
            <a:ext cx="6934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dirty="0" smtClean="0">
                <a:latin typeface="Arial" charset="0"/>
              </a:rPr>
              <a:t>Antonio </a:t>
            </a:r>
            <a:r>
              <a:rPr lang="pt-BR" altLang="pt-BR" dirty="0">
                <a:latin typeface="Arial" charset="0"/>
              </a:rPr>
              <a:t>Carlos Brolezzi</a:t>
            </a:r>
          </a:p>
          <a:p>
            <a:pPr algn="ctr">
              <a:spcBef>
                <a:spcPct val="50000"/>
              </a:spcBef>
            </a:pPr>
            <a:r>
              <a:rPr lang="pt-BR" altLang="pt-BR" dirty="0" smtClean="0">
                <a:latin typeface="Arial" charset="0"/>
                <a:hlinkClick r:id="rId3"/>
              </a:rPr>
              <a:t>brolezzi@ime.usp.br</a:t>
            </a:r>
            <a:endParaRPr lang="pt-BR" altLang="pt-BR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961"/>
            <a:ext cx="9144000" cy="45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669"/>
            <a:ext cx="9144000" cy="4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669"/>
            <a:ext cx="9144000" cy="4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669"/>
            <a:ext cx="9144000" cy="4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669"/>
            <a:ext cx="9144000" cy="4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669"/>
            <a:ext cx="9144000" cy="4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00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</Words>
  <Application>Microsoft Office PowerPoint</Application>
  <PresentationFormat>Apresentação na tela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x</dc:creator>
  <cp:lastModifiedBy>Brolezzi</cp:lastModifiedBy>
  <cp:revision>58</cp:revision>
  <dcterms:created xsi:type="dcterms:W3CDTF">2001-09-20T18:51:43Z</dcterms:created>
  <dcterms:modified xsi:type="dcterms:W3CDTF">2020-03-27T15:35:42Z</dcterms:modified>
</cp:coreProperties>
</file>