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2EE0-490E-4A9A-9E74-E3BCE86311EB}" type="datetimeFigureOut">
              <a:rPr lang="pt-BR" smtClean="0"/>
              <a:t>04/09/2015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D096-FCC0-46A9-88E4-636621473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2649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2EE0-490E-4A9A-9E74-E3BCE86311EB}" type="datetimeFigureOut">
              <a:rPr lang="pt-BR" smtClean="0"/>
              <a:t>04/09/2015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D096-FCC0-46A9-88E4-636621473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886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2EE0-490E-4A9A-9E74-E3BCE86311EB}" type="datetimeFigureOut">
              <a:rPr lang="pt-BR" smtClean="0"/>
              <a:t>04/09/2015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D096-FCC0-46A9-88E4-636621473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7531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B270-E687-4C3B-9D23-DC6EDB57C6F2}" type="datetimeFigureOut">
              <a:rPr lang="pt-BR" smtClean="0"/>
              <a:t>04/09/2015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8A811-E97E-4BE5-994C-EA405058BE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968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2EE0-490E-4A9A-9E74-E3BCE86311EB}" type="datetimeFigureOut">
              <a:rPr lang="pt-BR" smtClean="0"/>
              <a:t>04/09/2015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D096-FCC0-46A9-88E4-636621473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117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2EE0-490E-4A9A-9E74-E3BCE86311EB}" type="datetimeFigureOut">
              <a:rPr lang="pt-BR" smtClean="0"/>
              <a:t>04/09/2015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D096-FCC0-46A9-88E4-636621473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964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2EE0-490E-4A9A-9E74-E3BCE86311EB}" type="datetimeFigureOut">
              <a:rPr lang="pt-BR" smtClean="0"/>
              <a:t>04/09/2015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D096-FCC0-46A9-88E4-636621473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913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2EE0-490E-4A9A-9E74-E3BCE86311EB}" type="datetimeFigureOut">
              <a:rPr lang="pt-BR" smtClean="0"/>
              <a:t>04/09/2015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D096-FCC0-46A9-88E4-636621473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335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2EE0-490E-4A9A-9E74-E3BCE86311EB}" type="datetimeFigureOut">
              <a:rPr lang="pt-BR" smtClean="0"/>
              <a:t>04/09/2015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D096-FCC0-46A9-88E4-636621473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938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2EE0-490E-4A9A-9E74-E3BCE86311EB}" type="datetimeFigureOut">
              <a:rPr lang="pt-BR" smtClean="0"/>
              <a:t>04/09/2015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D096-FCC0-46A9-88E4-636621473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7914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2EE0-490E-4A9A-9E74-E3BCE86311EB}" type="datetimeFigureOut">
              <a:rPr lang="pt-BR" smtClean="0"/>
              <a:t>04/09/2015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D096-FCC0-46A9-88E4-636621473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0662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2EE0-490E-4A9A-9E74-E3BCE86311EB}" type="datetimeFigureOut">
              <a:rPr lang="pt-BR" smtClean="0"/>
              <a:t>04/09/2015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D096-FCC0-46A9-88E4-636621473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384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F2EE0-490E-4A9A-9E74-E3BCE86311EB}" type="datetimeFigureOut">
              <a:rPr lang="pt-BR" smtClean="0"/>
              <a:t>04/09/2015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4D096-FCC0-46A9-88E4-6366214731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33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pensador.uol.com.br/autor/hazel_grace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Os pitagóricos e os irracionais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Parte 2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549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852936"/>
            <a:ext cx="5046424" cy="3412520"/>
          </a:xfrm>
          <a:prstGeom prst="rect">
            <a:avLst/>
          </a:prstGeom>
        </p:spPr>
      </p:pic>
      <p:pic>
        <p:nvPicPr>
          <p:cNvPr id="3" name="Imagem 2" descr="https://encrypted-tbn0.gstatic.com/images?q=tbn:ANd9GcQW5pCrKowj1v1PY5SWbeWpEdvt_PnDjPkmSUJ1esgcC8efH0bUPQ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6" y="404664"/>
            <a:ext cx="5832648" cy="18448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373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pt-BR" dirty="0" smtClean="0"/>
              <a:t>O que essa sequência mostra é que, somando um número ímpar na forma 2n + 1 a um quadrado na forma n², obtemos (n+1)². Mostre isso com geometria e álgebra.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474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Números quadrados e ternas pitagóricas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194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Pode ter ocorrido a Pitágoras ou a um dos seus seguidores a seguinte ideia. Se somando um número ímpar a um quadrado obtemos outro quadrado, toda vez que esse número ímpar for também um quadrado, termos o que se chama de terna pitagórica, ou seja, três números tais que a soma dos quadrados dos dois menores é igual ao quadrado do maior.</a:t>
            </a:r>
          </a:p>
        </p:txBody>
      </p:sp>
    </p:spTree>
    <p:extLst>
      <p:ext uri="{BB962C8B-B14F-4D97-AF65-F5344CB8AC3E}">
        <p14:creationId xmlns:p14="http://schemas.microsoft.com/office/powerpoint/2010/main" val="204129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pt-BR" dirty="0" smtClean="0"/>
              <a:t>Faça a substituição 2n + 1 =  m</a:t>
            </a:r>
            <a:r>
              <a:rPr lang="pt-BR" baseline="30000" dirty="0" smtClean="0"/>
              <a:t>2</a:t>
            </a:r>
            <a:r>
              <a:rPr lang="pt-BR" dirty="0" smtClean="0"/>
              <a:t> em n</a:t>
            </a:r>
            <a:r>
              <a:rPr lang="pt-BR" baseline="30000" dirty="0" smtClean="0"/>
              <a:t>2</a:t>
            </a:r>
            <a:r>
              <a:rPr lang="pt-BR" dirty="0" smtClean="0"/>
              <a:t> + (2n + 1) = (n+1)</a:t>
            </a:r>
            <a:r>
              <a:rPr lang="pt-BR" baseline="30000" dirty="0" smtClean="0"/>
              <a:t>2</a:t>
            </a:r>
            <a:r>
              <a:rPr lang="pt-BR" dirty="0" smtClean="0"/>
              <a:t>, e obtenha uma fórmula geratriz de ternas pitagóricas.</a:t>
            </a:r>
          </a:p>
        </p:txBody>
      </p:sp>
    </p:spTree>
    <p:extLst>
      <p:ext uri="{BB962C8B-B14F-4D97-AF65-F5344CB8AC3E}">
        <p14:creationId xmlns:p14="http://schemas.microsoft.com/office/powerpoint/2010/main" val="209516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6178698"/>
              </a:xfrm>
            </p:spPr>
            <p:txBody>
              <a:bodyPr>
                <a:normAutofit/>
              </a:bodyPr>
              <a:lstStyle/>
              <a:p>
                <a:r>
                  <a:rPr lang="pt-BR" dirty="0" smtClean="0"/>
                  <a:t>A solução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pt-BR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t-BR" b="0" i="1" smtClean="0">
                                <a:latin typeface="Cambria Math"/>
                              </a:rPr>
                              <m:t>𝑚</m:t>
                            </m:r>
                          </m:e>
                          <m:sup>
                            <m:r>
                              <a:rPr lang="pt-BR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pt-BR" b="0" i="1" smtClean="0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pt-BR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pt-BR" b="0" i="1" smtClean="0">
                        <a:latin typeface="Cambria Math"/>
                      </a:rPr>
                      <m:t>, </m:t>
                    </m:r>
                    <m:r>
                      <a:rPr lang="pt-BR" b="0" i="1" smtClean="0">
                        <a:latin typeface="Cambria Math"/>
                      </a:rPr>
                      <m:t>𝑚</m:t>
                    </m:r>
                    <m:r>
                      <a:rPr lang="pt-BR" b="0" i="1" smtClean="0">
                        <a:latin typeface="Cambria Math"/>
                      </a:rPr>
                      <m:t>,</m:t>
                    </m:r>
                    <m:f>
                      <m:fPr>
                        <m:ctrlPr>
                          <a:rPr lang="pt-BR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pt-B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t-BR" i="1">
                                <a:latin typeface="Cambria Math"/>
                              </a:rPr>
                              <m:t>𝑚</m:t>
                            </m:r>
                          </m:e>
                          <m:sup>
                            <m:r>
                              <a:rPr lang="pt-BR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pt-BR" b="0" i="1" smtClean="0">
                            <a:latin typeface="Cambria Math"/>
                          </a:rPr>
                          <m:t>+</m:t>
                        </m:r>
                        <m:r>
                          <a:rPr lang="pt-BR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pt-BR" dirty="0" smtClean="0"/>
                  <a:t> é atribuída a Pitágoras. Ela não gera todas as ternas pitagóricas primitivas, mas várias delas. </a:t>
                </a:r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6178698"/>
              </a:xfrm>
              <a:blipFill rotWithShape="1">
                <a:blip r:embed="rId2"/>
                <a:stretch>
                  <a:fillRect l="-889" r="-25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297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pt-BR" dirty="0" smtClean="0"/>
              <a:t>A confiança dos pitagóricos em seus resultados numéricos os teriam levado a propor que todas as coisas se explicam pelo número inteiro e suas relações.</a:t>
            </a:r>
          </a:p>
        </p:txBody>
      </p:sp>
    </p:spTree>
    <p:extLst>
      <p:ext uri="{BB962C8B-B14F-4D97-AF65-F5344CB8AC3E}">
        <p14:creationId xmlns:p14="http://schemas.microsoft.com/office/powerpoint/2010/main" val="32053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409046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Teria sido </a:t>
            </a:r>
            <a:r>
              <a:rPr lang="pt-PT" dirty="0"/>
              <a:t>Hipaso de </a:t>
            </a:r>
            <a:r>
              <a:rPr lang="pt-PT" dirty="0" smtClean="0"/>
              <a:t>Metaponto (nascido por volta do ano 500 aC)</a:t>
            </a:r>
            <a:r>
              <a:rPr lang="pt-PT" dirty="0"/>
              <a:t/>
            </a:r>
            <a:br>
              <a:rPr lang="pt-PT" dirty="0"/>
            </a:br>
            <a:r>
              <a:rPr lang="pt-BR" dirty="0" smtClean="0"/>
              <a:t> que iria chamar a atenção dos pitagóricos para o fato de que raiz de 2 é um número de natureza diferente.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 inaugurou um tipo raciocínio que fez nascer a forma matemática de dominar o infinito.</a:t>
            </a:r>
          </a:p>
        </p:txBody>
      </p:sp>
    </p:spTree>
    <p:extLst>
      <p:ext uri="{BB962C8B-B14F-4D97-AF65-F5344CB8AC3E}">
        <p14:creationId xmlns:p14="http://schemas.microsoft.com/office/powerpoint/2010/main" val="242687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mathamazement.com/images/Everyday-Math/05_Miscellaneous/05_03_Important-Numbers/unit-square-with-diago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40768"/>
            <a:ext cx="3667125" cy="3686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95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18" descr=" Square Root of 2 Is Irrational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20688"/>
            <a:ext cx="211455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m 17" descr=" Sqare Root of Two Is Irrational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1" y="2060848"/>
            <a:ext cx="4585773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28600" y="224790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28600" y="550545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09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Números quadrados.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619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mathman.biz/images/pentagon1diagbrend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595" y="1002718"/>
            <a:ext cx="5344840" cy="501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4092561" y="2295781"/>
                <a:ext cx="921342" cy="6760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</a:rPr>
                            <m:t>1+</m:t>
                          </m:r>
                          <m:rad>
                            <m:radPr>
                              <m:degHide m:val="on"/>
                              <m:ctrlPr>
                                <a:rPr lang="pt-BR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2561" y="2295781"/>
                <a:ext cx="921342" cy="67601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5724128" y="1700808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1700808"/>
                <a:ext cx="365806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19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4342" name="Picture 6" descr="http://www.kidsmathgamesonline.com/images/pictures/shapes/pentag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32656"/>
            <a:ext cx="5715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t2.gstatic.com/images?q=tbn:ANd9GcTQr1Zckc63gwmCQ9gpSbdrNv-1l7g2mtue9fn2Br_PoTvkFlv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063336" y="692696"/>
            <a:ext cx="5388984" cy="504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509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567" y="1052736"/>
            <a:ext cx="9094247" cy="5112568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437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Resultado de imagem para infinite sum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4" descr="Resultado de imagem para infinite sum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AutoShape 6" descr="Resultado de imagem para 1/4+1/16+1/64 = 1/3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8" descr="Resultado de imagem para 1/4+1/16+1/64 = 1/3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788661" y="31273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2" name="AutoShape 2" descr="http://upload.wikimedia.org/wikipedia/commons/c/c3/Riemann_sum_(middlebox).gif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4" descr="http://upload.wikimedia.org/wikipedia/commons/c/c3/Riemann_sum_(middlebox).gif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460375" y="465137"/>
            <a:ext cx="854250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“</a:t>
            </a:r>
            <a:r>
              <a:rPr lang="pt-BR" sz="4000" dirty="0"/>
              <a:t>Não posso falar da nossa história de amor, então vou falar de matemática. Não sou formada em matemática, mas sei de uma coisa: existe uma quantidade infinita de números entre 0 e 1. Tem o 0,1 e o 0,12 e o 0,112 e uma infinidade de outros. Obviamente, existe um conjunto ainda maior entre o 0 e o 2, ou entre o 0 e o 1 milhão. Alguns infinitos são maiores que outros. </a:t>
            </a:r>
          </a:p>
        </p:txBody>
      </p:sp>
    </p:spTree>
    <p:extLst>
      <p:ext uri="{BB962C8B-B14F-4D97-AF65-F5344CB8AC3E}">
        <p14:creationId xmlns:p14="http://schemas.microsoft.com/office/powerpoint/2010/main" val="196867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Resultado de imagem para infinite sum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4" descr="Resultado de imagem para infinite sum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AutoShape 6" descr="Resultado de imagem para 1/4+1/16+1/64 = 1/3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8" descr="Resultado de imagem para 1/4+1/16+1/64 = 1/3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788661" y="31273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2" name="AutoShape 2" descr="http://upload.wikimedia.org/wikipedia/commons/c/c3/Riemann_sum_(middlebox).gif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4" descr="http://upload.wikimedia.org/wikipedia/commons/c/c3/Riemann_sum_(middlebox).gif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403610" y="160337"/>
            <a:ext cx="854250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Um </a:t>
            </a:r>
            <a:r>
              <a:rPr lang="pt-BR" sz="4000" dirty="0"/>
              <a:t>escritor de quem costumávamos gostar nos ensinou isso. Há dias, muitos deles, em que fico zangada com o tamanho do meu conjunto ilimitado. Queria mais números do que provavelmente vou ter, e, por Deus, queria mais números para o Augustus Waters do que os que ele teve. Mas, Gus, meu amor, você não imagina o tamanho da minha gratidão pelo nosso pequeno infinito. </a:t>
            </a:r>
          </a:p>
        </p:txBody>
      </p:sp>
    </p:spTree>
    <p:extLst>
      <p:ext uri="{BB962C8B-B14F-4D97-AF65-F5344CB8AC3E}">
        <p14:creationId xmlns:p14="http://schemas.microsoft.com/office/powerpoint/2010/main" val="14099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Resultado de imagem para infinite sum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4" descr="Resultado de imagem para infinite sum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AutoShape 6" descr="Resultado de imagem para 1/4+1/16+1/64 = 1/3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8" descr="Resultado de imagem para 1/4+1/16+1/64 = 1/3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788661" y="31273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2" name="AutoShape 2" descr="http://upload.wikimedia.org/wikipedia/commons/c/c3/Riemann_sum_(middlebox).gif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4" descr="http://upload.wikimedia.org/wikipedia/commons/c/c3/Riemann_sum_(middlebox).gif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403610" y="160337"/>
            <a:ext cx="854250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Eu </a:t>
            </a:r>
            <a:r>
              <a:rPr lang="pt-BR" sz="4000" dirty="0"/>
              <a:t>não o trocaria por nada nesse mundo. Você me deu uma eternidade dentro dos nossos dias numerados, e sou muito grata por isso.</a:t>
            </a:r>
          </a:p>
          <a:p>
            <a:endParaRPr lang="pt-BR" sz="4000" dirty="0" smtClean="0">
              <a:hlinkClick r:id="rId2"/>
            </a:endParaRPr>
          </a:p>
          <a:p>
            <a:r>
              <a:rPr lang="pt-BR" sz="4000" dirty="0" smtClean="0"/>
              <a:t>GREEN</a:t>
            </a:r>
            <a:r>
              <a:rPr lang="pt-BR" sz="4000" dirty="0"/>
              <a:t>, J. A Culpa é das Estrelas. Rio de Janeiro: Intrínseca, 2012.</a:t>
            </a:r>
            <a:r>
              <a:rPr lang="pt-BR" sz="4000" dirty="0" smtClean="0"/>
              <a:t>.”</a:t>
            </a:r>
            <a:r>
              <a:rPr lang="pt-BR" sz="4000" dirty="0"/>
              <a:t> </a:t>
            </a:r>
            <a:br>
              <a:rPr lang="pt-BR" sz="4000" dirty="0"/>
            </a:br>
            <a:endParaRPr lang="pt-BR" sz="4000" dirty="0" smtClean="0"/>
          </a:p>
        </p:txBody>
      </p:sp>
    </p:spTree>
    <p:extLst>
      <p:ext uri="{BB962C8B-B14F-4D97-AF65-F5344CB8AC3E}">
        <p14:creationId xmlns:p14="http://schemas.microsoft.com/office/powerpoint/2010/main" val="359707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r>
              <a:rPr lang="pt-BR" dirty="0" smtClean="0"/>
              <a:t>Teria o interesse de Pitágoras pelo teorema que relaciona os lados do triângulos retângulos vindo da contemplação dos números quadrados? </a:t>
            </a:r>
          </a:p>
        </p:txBody>
      </p:sp>
    </p:spTree>
    <p:extLst>
      <p:ext uri="{BB962C8B-B14F-4D97-AF65-F5344CB8AC3E}">
        <p14:creationId xmlns:p14="http://schemas.microsoft.com/office/powerpoint/2010/main" val="187695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6370"/>
          </a:xfrm>
        </p:spPr>
        <p:txBody>
          <a:bodyPr>
            <a:normAutofit/>
          </a:bodyPr>
          <a:lstStyle/>
          <a:p>
            <a:r>
              <a:rPr lang="pt-BR" dirty="0" smtClean="0"/>
              <a:t>Prove que a soma dos n primeiros números ímpares </a:t>
            </a:r>
            <a:br>
              <a:rPr lang="pt-BR" dirty="0" smtClean="0"/>
            </a:br>
            <a:r>
              <a:rPr lang="pt-BR" dirty="0" smtClean="0"/>
              <a:t>1 + 3 + ... + (2n -1) = n</a:t>
            </a:r>
            <a:r>
              <a:rPr lang="pt-BR" baseline="30000" dirty="0" smtClean="0"/>
              <a:t>2</a:t>
            </a:r>
            <a:r>
              <a:rPr lang="pt-BR" dirty="0" smtClean="0"/>
              <a:t>, </a:t>
            </a:r>
            <a:br>
              <a:rPr lang="pt-BR" dirty="0" smtClean="0"/>
            </a:br>
            <a:r>
              <a:rPr lang="pt-BR" dirty="0" smtClean="0"/>
              <a:t>utilizando peças do seguinte tipo:</a:t>
            </a:r>
          </a:p>
        </p:txBody>
      </p:sp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645024"/>
            <a:ext cx="7470377" cy="24680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903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Somando um ímpar a um quadrado</a:t>
            </a:r>
          </a:p>
        </p:txBody>
      </p:sp>
    </p:spTree>
    <p:extLst>
      <p:ext uri="{BB962C8B-B14F-4D97-AF65-F5344CB8AC3E}">
        <p14:creationId xmlns:p14="http://schemas.microsoft.com/office/powerpoint/2010/main" val="410108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pt-BR" dirty="0" smtClean="0"/>
              <a:t>Atribui-se aos pitagóricos um interesse muito grande pelos números e suas propriedades, no estudo que ficou conhecido como aritmética, da palavra grega </a:t>
            </a:r>
            <a:r>
              <a:rPr lang="pt-BR" i="1" dirty="0" err="1" smtClean="0"/>
              <a:t>arithmós</a:t>
            </a:r>
            <a:r>
              <a:rPr lang="pt-BR" dirty="0" smtClean="0"/>
              <a:t>, que quer dizer número.</a:t>
            </a:r>
          </a:p>
        </p:txBody>
      </p:sp>
    </p:spTree>
    <p:extLst>
      <p:ext uri="{BB962C8B-B14F-4D97-AF65-F5344CB8AC3E}">
        <p14:creationId xmlns:p14="http://schemas.microsoft.com/office/powerpoint/2010/main" val="75811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pt-BR" dirty="0" smtClean="0"/>
              <a:t>Os pitagóricos acreditavam que os números explicariam a natureza de todas as coisas. Eles então estudaram os chamados números figurados, que são números que, se dispostos em forma de pontos, formam figuras conhecidas, como quadrados e triângulos.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9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pt-BR" dirty="0" smtClean="0"/>
              <a:t>Você já conhece os números quadrados perfeitos, que são resultado de algum número inteiro elevado ao quadrado.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329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/>
          </a:bodyPr>
          <a:lstStyle/>
          <a:p>
            <a:r>
              <a:rPr lang="pt-BR" dirty="0" smtClean="0"/>
              <a:t>Os pitagóricos teriam sido os primeiros a perceber que esses números quadrados podem ser obtidos como soma de números ímpares. Veja no diagrama abaixo:</a:t>
            </a:r>
          </a:p>
        </p:txBody>
      </p:sp>
    </p:spTree>
    <p:extLst>
      <p:ext uri="{BB962C8B-B14F-4D97-AF65-F5344CB8AC3E}">
        <p14:creationId xmlns:p14="http://schemas.microsoft.com/office/powerpoint/2010/main" val="285481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595</Words>
  <Application>Microsoft Office PowerPoint</Application>
  <PresentationFormat>Apresentação na tela (4:3)</PresentationFormat>
  <Paragraphs>27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6" baseType="lpstr">
      <vt:lpstr>Tema do Office</vt:lpstr>
      <vt:lpstr>Os pitagóricos e os irracionais</vt:lpstr>
      <vt:lpstr>Números quadrados.</vt:lpstr>
      <vt:lpstr>Teria o interesse de Pitágoras pelo teorema que relaciona os lados do triângulos retângulos vindo da contemplação dos números quadrados? </vt:lpstr>
      <vt:lpstr>Prove que a soma dos n primeiros números ímpares  1 + 3 + ... + (2n -1) = n2,  utilizando peças do seguinte tipo:</vt:lpstr>
      <vt:lpstr>Somando um ímpar a um quadrado</vt:lpstr>
      <vt:lpstr>Atribui-se aos pitagóricos um interesse muito grande pelos números e suas propriedades, no estudo que ficou conhecido como aritmética, da palavra grega arithmós, que quer dizer número.</vt:lpstr>
      <vt:lpstr>Os pitagóricos acreditavam que os números explicariam a natureza de todas as coisas. Eles então estudaram os chamados números figurados, que são números que, se dispostos em forma de pontos, formam figuras conhecidas, como quadrados e triângulos.</vt:lpstr>
      <vt:lpstr>Você já conhece os números quadrados perfeitos, que são resultado de algum número inteiro elevado ao quadrado.</vt:lpstr>
      <vt:lpstr>Os pitagóricos teriam sido os primeiros a perceber que esses números quadrados podem ser obtidos como soma de números ímpares. Veja no diagrama abaixo:</vt:lpstr>
      <vt:lpstr>Apresentação do PowerPoint</vt:lpstr>
      <vt:lpstr>O que essa sequência mostra é que, somando um número ímpar na forma 2n + 1 a um quadrado na forma n², obtemos (n+1)². Mostre isso com geometria e álgebra.</vt:lpstr>
      <vt:lpstr>Números quadrados e ternas pitagóricas</vt:lpstr>
      <vt:lpstr>Pode ter ocorrido a Pitágoras ou a um dos seus seguidores a seguinte ideia. Se somando um número ímpar a um quadrado obtemos outro quadrado, toda vez que esse número ímpar for também um quadrado, termos o que se chama de terna pitagórica, ou seja, três números tais que a soma dos quadrados dos dois menores é igual ao quadrado do maior.</vt:lpstr>
      <vt:lpstr>Faça a substituição 2n + 1 =  m2 em n2 + (2n + 1) = (n+1)2, e obtenha uma fórmula geratriz de ternas pitagóricas.</vt:lpstr>
      <vt:lpstr>A solução (m^2-1)/2, m,(m^2+1)/2 é atribuída a Pitágoras. Ela não gera todas as ternas pitagóricas primitivas, mas várias delas. </vt:lpstr>
      <vt:lpstr>A confiança dos pitagóricos em seus resultados numéricos os teriam levado a propor que todas as coisas se explicam pelo número inteiro e suas relações.</vt:lpstr>
      <vt:lpstr>Teria sido Hipaso de Metaponto (nascido por volta do ano 500 aC)  que iria chamar a atenção dos pitagóricos para o fato de que raiz de 2 é um número de natureza diferente.  E inaugurou um tipo raciocínio que fez nascer a forma matemática de dominar o infinito.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Samsung 1</dc:creator>
  <cp:lastModifiedBy>Samsung 1</cp:lastModifiedBy>
  <cp:revision>5</cp:revision>
  <dcterms:created xsi:type="dcterms:W3CDTF">2015-08-11T19:08:34Z</dcterms:created>
  <dcterms:modified xsi:type="dcterms:W3CDTF">2015-09-04T10:56:44Z</dcterms:modified>
</cp:coreProperties>
</file>