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ABF2-E3C9-4AE0-B099-E52C49AAA271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A4CC-778A-4327-8C56-8D73B1A1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23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ABF2-E3C9-4AE0-B099-E52C49AAA271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A4CC-778A-4327-8C56-8D73B1A1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0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ABF2-E3C9-4AE0-B099-E52C49AAA271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A4CC-778A-4327-8C56-8D73B1A1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9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ABF2-E3C9-4AE0-B099-E52C49AAA271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A4CC-778A-4327-8C56-8D73B1A1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20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ABF2-E3C9-4AE0-B099-E52C49AAA271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A4CC-778A-4327-8C56-8D73B1A1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6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ABF2-E3C9-4AE0-B099-E52C49AAA271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A4CC-778A-4327-8C56-8D73B1A1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1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ABF2-E3C9-4AE0-B099-E52C49AAA271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A4CC-778A-4327-8C56-8D73B1A1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73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ABF2-E3C9-4AE0-B099-E52C49AAA271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A4CC-778A-4327-8C56-8D73B1A1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8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ABF2-E3C9-4AE0-B099-E52C49AAA271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A4CC-778A-4327-8C56-8D73B1A1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86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ABF2-E3C9-4AE0-B099-E52C49AAA271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A4CC-778A-4327-8C56-8D73B1A1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3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ABF2-E3C9-4AE0-B099-E52C49AAA271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A4CC-778A-4327-8C56-8D73B1A1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75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ABF2-E3C9-4AE0-B099-E52C49AAA271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A4CC-778A-4327-8C56-8D73B1A1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49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Seminário</a:t>
            </a:r>
            <a:br>
              <a:rPr lang="pt-BR" dirty="0" smtClean="0"/>
            </a:br>
            <a:r>
              <a:rPr lang="pt-BR" dirty="0" smtClean="0"/>
              <a:t>História da Matemática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Danilo Mendes Vieira</a:t>
            </a:r>
          </a:p>
          <a:p>
            <a:r>
              <a:rPr lang="pt-BR" dirty="0" smtClean="0"/>
              <a:t>Mariana </a:t>
            </a:r>
            <a:r>
              <a:rPr lang="pt-BR" dirty="0" err="1"/>
              <a:t>M</a:t>
            </a:r>
            <a:r>
              <a:rPr lang="pt-BR" dirty="0" err="1" smtClean="0"/>
              <a:t>enquinelli</a:t>
            </a:r>
            <a:endParaRPr lang="pt-BR" dirty="0" smtClean="0"/>
          </a:p>
          <a:p>
            <a:r>
              <a:rPr lang="pt-BR" dirty="0" smtClean="0"/>
              <a:t>Rodrigo </a:t>
            </a:r>
            <a:r>
              <a:rPr lang="pt-BR" dirty="0" err="1" smtClean="0"/>
              <a:t>Tadashi</a:t>
            </a:r>
            <a:r>
              <a:rPr lang="pt-BR" dirty="0" smtClean="0"/>
              <a:t> </a:t>
            </a:r>
            <a:r>
              <a:rPr lang="pt-BR" dirty="0" err="1" smtClean="0"/>
              <a:t>Kitahara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1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Matemática no quadrinho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Discussão dos formalismos e da busca por explicação dos axiomas.</a:t>
            </a:r>
          </a:p>
          <a:p>
            <a:endParaRPr lang="pt-BR" dirty="0"/>
          </a:p>
          <a:p>
            <a:r>
              <a:rPr lang="pt-BR" dirty="0" smtClean="0"/>
              <a:t>Teorias da lógica.</a:t>
            </a:r>
          </a:p>
          <a:p>
            <a:endParaRPr lang="pt-BR" dirty="0"/>
          </a:p>
          <a:p>
            <a:r>
              <a:rPr lang="pt-BR" dirty="0" smtClean="0"/>
              <a:t>Filosofia da matemática.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05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 descr="C:\Users\Danilo\Desktop\138-23df12ea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8000" dirty="0" smtClean="0"/>
              <a:t>Obrigado!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24894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Logicomix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Publicado em 2009.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Um quadrinho ou “</a:t>
            </a:r>
            <a:r>
              <a:rPr lang="pt-BR" dirty="0" err="1" smtClean="0"/>
              <a:t>Graphic</a:t>
            </a:r>
            <a:r>
              <a:rPr lang="pt-BR" dirty="0" smtClean="0"/>
              <a:t> novel”.</a:t>
            </a:r>
          </a:p>
          <a:p>
            <a:endParaRPr lang="pt-BR" dirty="0"/>
          </a:p>
          <a:p>
            <a:r>
              <a:rPr lang="pt-BR" dirty="0"/>
              <a:t>E</a:t>
            </a:r>
            <a:r>
              <a:rPr lang="pt-BR" dirty="0" smtClean="0"/>
              <a:t>scrito por </a:t>
            </a:r>
            <a:r>
              <a:rPr lang="pt-BR" dirty="0" err="1" smtClean="0"/>
              <a:t>Apostolos</a:t>
            </a:r>
            <a:r>
              <a:rPr lang="pt-BR" dirty="0" smtClean="0"/>
              <a:t> </a:t>
            </a:r>
            <a:r>
              <a:rPr lang="pt-BR" dirty="0" err="1" smtClean="0"/>
              <a:t>Doxiadis</a:t>
            </a:r>
            <a:r>
              <a:rPr lang="pt-BR" dirty="0" smtClean="0"/>
              <a:t> e </a:t>
            </a:r>
            <a:r>
              <a:rPr lang="pt-BR" dirty="0" err="1" smtClean="0"/>
              <a:t>Christos</a:t>
            </a:r>
            <a:r>
              <a:rPr lang="pt-BR" dirty="0" smtClean="0"/>
              <a:t> </a:t>
            </a:r>
            <a:r>
              <a:rPr lang="pt-BR" dirty="0" err="1" smtClean="0"/>
              <a:t>Papadimitrou</a:t>
            </a:r>
            <a:r>
              <a:rPr lang="pt-BR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Arte por </a:t>
            </a:r>
            <a:r>
              <a:rPr lang="pt-BR" dirty="0" err="1" smtClean="0"/>
              <a:t>Alecos</a:t>
            </a:r>
            <a:r>
              <a:rPr lang="pt-BR" dirty="0" smtClean="0"/>
              <a:t> </a:t>
            </a:r>
            <a:r>
              <a:rPr lang="pt-BR" dirty="0" err="1" smtClean="0"/>
              <a:t>Papadatos</a:t>
            </a:r>
            <a:r>
              <a:rPr lang="pt-BR" dirty="0" smtClean="0"/>
              <a:t> e Annie </a:t>
            </a:r>
            <a:r>
              <a:rPr lang="pt-BR" dirty="0" err="1" smtClean="0"/>
              <a:t>di</a:t>
            </a:r>
            <a:r>
              <a:rPr lang="pt-BR" dirty="0" smtClean="0"/>
              <a:t> Donna.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5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502919" y="274638"/>
            <a:ext cx="7885505" cy="1143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 descr="C:\Users\Danilo\Desktop\21850043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do Quadrinho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Vida do matemático Bertrand </a:t>
            </a:r>
            <a:r>
              <a:rPr lang="pt-BR" dirty="0"/>
              <a:t>R</a:t>
            </a:r>
            <a:r>
              <a:rPr lang="pt-BR" dirty="0" smtClean="0"/>
              <a:t>ussell.</a:t>
            </a:r>
          </a:p>
          <a:p>
            <a:endParaRPr lang="pt-BR" dirty="0"/>
          </a:p>
          <a:p>
            <a:r>
              <a:rPr lang="pt-BR" dirty="0" smtClean="0"/>
              <a:t>Metalinguagem.</a:t>
            </a:r>
          </a:p>
          <a:p>
            <a:endParaRPr lang="pt-BR" dirty="0"/>
          </a:p>
          <a:p>
            <a:r>
              <a:rPr lang="pt-BR" dirty="0" smtClean="0"/>
              <a:t>O papel histórico e social na vida dos matemáticos.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8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39"/>
            <a:ext cx="8424936" cy="1143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260337"/>
            <a:ext cx="7992888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Danilo\Desktop\91-d84b5f9b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 do Quadrinho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Palestra de </a:t>
            </a:r>
            <a:r>
              <a:rPr lang="pt-BR" dirty="0"/>
              <a:t>R</a:t>
            </a:r>
            <a:r>
              <a:rPr lang="pt-BR" dirty="0" smtClean="0"/>
              <a:t>ussell em uma universidade americana no início da Segunda Guerra</a:t>
            </a:r>
          </a:p>
          <a:p>
            <a:endParaRPr lang="pt-BR" dirty="0"/>
          </a:p>
          <a:p>
            <a:r>
              <a:rPr lang="pt-BR" dirty="0" smtClean="0"/>
              <a:t>Matemáticos como “heróis gregos” ou “super-heróis”.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Relacionamentos pessoais e amorosos de </a:t>
            </a:r>
            <a:r>
              <a:rPr lang="pt-BR" dirty="0"/>
              <a:t>R</a:t>
            </a:r>
            <a:r>
              <a:rPr lang="pt-BR" dirty="0" smtClean="0"/>
              <a:t>ussell.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79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Danilo\Desktop\121-832fa5d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Eventos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Primeira e segunda guerra e sua importância dentro da matemática.</a:t>
            </a:r>
          </a:p>
          <a:p>
            <a:endParaRPr lang="pt-BR" dirty="0" smtClean="0"/>
          </a:p>
          <a:p>
            <a:r>
              <a:rPr lang="pt-BR" dirty="0" smtClean="0"/>
              <a:t>Posicionamento dos matemáticos nas questões políticas.</a:t>
            </a:r>
          </a:p>
          <a:p>
            <a:endParaRPr lang="pt-BR" dirty="0"/>
          </a:p>
          <a:p>
            <a:r>
              <a:rPr lang="pt-BR" dirty="0" smtClean="0"/>
              <a:t>Wittgenstein e sua experiência na guerra.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11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 descr="C:\Users\Danilo\Desktop\tumblr_mdoajnaMQx1qci3hn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142</Words>
  <Application>Microsoft Office PowerPoint</Application>
  <PresentationFormat>Apresentação na tela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Seminário História da Matemática</vt:lpstr>
      <vt:lpstr>Logicomix</vt:lpstr>
      <vt:lpstr>Apresentação do PowerPoint</vt:lpstr>
      <vt:lpstr>Estrutura do Quadrinho</vt:lpstr>
      <vt:lpstr>Apresentação do PowerPoint</vt:lpstr>
      <vt:lpstr>História do Quadrinho</vt:lpstr>
      <vt:lpstr>Apresentação do PowerPoint</vt:lpstr>
      <vt:lpstr>Eventos Históricos</vt:lpstr>
      <vt:lpstr>Apresentação do PowerPoint</vt:lpstr>
      <vt:lpstr>Matemática no quadrinho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História da Matemática</dc:title>
  <dc:creator>Danilo</dc:creator>
  <cp:lastModifiedBy>Brolezzi</cp:lastModifiedBy>
  <cp:revision>7</cp:revision>
  <dcterms:created xsi:type="dcterms:W3CDTF">2013-09-09T19:12:22Z</dcterms:created>
  <dcterms:modified xsi:type="dcterms:W3CDTF">2013-09-16T19:48:23Z</dcterms:modified>
</cp:coreProperties>
</file>