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6" r:id="rId1"/>
    <p:sldMasterId id="2147483680" r:id="rId2"/>
  </p:sldMasterIdLst>
  <p:notesMasterIdLst>
    <p:notesMasterId r:id="rId29"/>
  </p:notesMasterIdLst>
  <p:handoutMasterIdLst>
    <p:handoutMasterId r:id="rId30"/>
  </p:handoutMasterIdLst>
  <p:sldIdLst>
    <p:sldId id="256" r:id="rId3"/>
    <p:sldId id="257" r:id="rId4"/>
    <p:sldId id="371" r:id="rId5"/>
    <p:sldId id="403" r:id="rId6"/>
    <p:sldId id="363" r:id="rId7"/>
    <p:sldId id="373" r:id="rId8"/>
    <p:sldId id="374" r:id="rId9"/>
    <p:sldId id="406" r:id="rId10"/>
    <p:sldId id="364" r:id="rId11"/>
    <p:sldId id="365" r:id="rId12"/>
    <p:sldId id="407" r:id="rId13"/>
    <p:sldId id="375" r:id="rId14"/>
    <p:sldId id="383" r:id="rId15"/>
    <p:sldId id="376" r:id="rId16"/>
    <p:sldId id="411" r:id="rId17"/>
    <p:sldId id="409" r:id="rId18"/>
    <p:sldId id="412" r:id="rId19"/>
    <p:sldId id="413" r:id="rId20"/>
    <p:sldId id="414" r:id="rId21"/>
    <p:sldId id="377" r:id="rId22"/>
    <p:sldId id="378" r:id="rId23"/>
    <p:sldId id="379" r:id="rId24"/>
    <p:sldId id="380" r:id="rId25"/>
    <p:sldId id="381" r:id="rId26"/>
    <p:sldId id="382" r:id="rId27"/>
    <p:sldId id="408" r:id="rId28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66CC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39" autoAdjust="0"/>
    <p:restoredTop sz="94646" autoAdjust="0"/>
  </p:normalViewPr>
  <p:slideViewPr>
    <p:cSldViewPr>
      <p:cViewPr varScale="1">
        <p:scale>
          <a:sx n="50" d="100"/>
          <a:sy n="50" d="100"/>
        </p:scale>
        <p:origin x="-954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endParaRPr lang="pt-BR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endParaRPr lang="pt-BR"/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</a:defRPr>
            </a:lvl1pPr>
          </a:lstStyle>
          <a:p>
            <a:endParaRPr lang="pt-BR"/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</a:defRPr>
            </a:lvl1pPr>
          </a:lstStyle>
          <a:p>
            <a:fld id="{FE92B30D-6938-49AD-B056-421A5EB684B7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09052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0" y="0"/>
            <a:ext cx="3600450" cy="36004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59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smtClean="0"/>
          </a:p>
        </p:txBody>
      </p:sp>
    </p:spTree>
    <p:extLst>
      <p:ext uri="{BB962C8B-B14F-4D97-AF65-F5344CB8AC3E}">
        <p14:creationId xmlns:p14="http://schemas.microsoft.com/office/powerpoint/2010/main" val="1887404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fontAlgn="base">
      <a:spcBef>
        <a:spcPct val="30000"/>
      </a:spcBef>
      <a:spcAft>
        <a:spcPct val="0"/>
      </a:spcAft>
      <a:buClr>
        <a:srgbClr val="000000"/>
      </a:buClr>
      <a:buSzPct val="100000"/>
      <a:buFont typeface="Arial" charset="0"/>
      <a:defRPr sz="1200" kern="1200">
        <a:solidFill>
          <a:srgbClr val="000000"/>
        </a:solidFill>
        <a:latin typeface="Arial" charset="0"/>
        <a:ea typeface="+mn-ea"/>
        <a:cs typeface="+mn-cs"/>
      </a:defRPr>
    </a:lvl1pPr>
    <a:lvl2pPr marL="742950" indent="-285750" algn="l" defTabSz="449263" rtl="0" fontAlgn="base">
      <a:spcBef>
        <a:spcPct val="30000"/>
      </a:spcBef>
      <a:spcAft>
        <a:spcPct val="0"/>
      </a:spcAft>
      <a:buClr>
        <a:srgbClr val="000000"/>
      </a:buClr>
      <a:buSzPct val="100000"/>
      <a:buFont typeface="Arial" charset="0"/>
      <a:defRPr sz="1200" kern="1200">
        <a:solidFill>
          <a:srgbClr val="000000"/>
        </a:solidFill>
        <a:latin typeface="Arial" charset="0"/>
        <a:ea typeface="+mn-ea"/>
        <a:cs typeface="+mn-cs"/>
      </a:defRPr>
    </a:lvl2pPr>
    <a:lvl3pPr marL="1143000" indent="-228600" algn="l" defTabSz="449263" rtl="0" fontAlgn="base">
      <a:spcBef>
        <a:spcPct val="30000"/>
      </a:spcBef>
      <a:spcAft>
        <a:spcPct val="0"/>
      </a:spcAft>
      <a:buClr>
        <a:srgbClr val="000000"/>
      </a:buClr>
      <a:buSzPct val="100000"/>
      <a:buFont typeface="Arial" charset="0"/>
      <a:defRPr sz="1200" kern="1200">
        <a:solidFill>
          <a:srgbClr val="000000"/>
        </a:solidFill>
        <a:latin typeface="Arial" charset="0"/>
        <a:ea typeface="+mn-ea"/>
        <a:cs typeface="+mn-cs"/>
      </a:defRPr>
    </a:lvl3pPr>
    <a:lvl4pPr marL="1600200" indent="-228600" algn="l" defTabSz="449263" rtl="0" fontAlgn="base">
      <a:spcBef>
        <a:spcPct val="30000"/>
      </a:spcBef>
      <a:spcAft>
        <a:spcPct val="0"/>
      </a:spcAft>
      <a:buClr>
        <a:srgbClr val="000000"/>
      </a:buClr>
      <a:buSzPct val="100000"/>
      <a:buFont typeface="Arial" charset="0"/>
      <a:defRPr sz="1200" kern="1200">
        <a:solidFill>
          <a:srgbClr val="000000"/>
        </a:solidFill>
        <a:latin typeface="Arial" charset="0"/>
        <a:ea typeface="+mn-ea"/>
        <a:cs typeface="+mn-cs"/>
      </a:defRPr>
    </a:lvl4pPr>
    <a:lvl5pPr marL="2057400" indent="-228600" algn="l" defTabSz="449263" rtl="0" fontAlgn="base">
      <a:spcBef>
        <a:spcPct val="30000"/>
      </a:spcBef>
      <a:spcAft>
        <a:spcPct val="0"/>
      </a:spcAft>
      <a:buClr>
        <a:srgbClr val="000000"/>
      </a:buClr>
      <a:buSzPct val="100000"/>
      <a:buFont typeface="Arial" charset="0"/>
      <a:defRPr sz="1200" kern="1200">
        <a:solidFill>
          <a:srgbClr val="000000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0600" y="303213"/>
            <a:ext cx="4876800" cy="36576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0600" y="303213"/>
            <a:ext cx="4876800" cy="36576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088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0600" y="303213"/>
            <a:ext cx="4876800" cy="36576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088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0600" y="303213"/>
            <a:ext cx="4876800" cy="36576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088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0600" y="303213"/>
            <a:ext cx="4876800" cy="36576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088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0600" y="303213"/>
            <a:ext cx="4876800" cy="36576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293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0600" y="303213"/>
            <a:ext cx="4876800" cy="36576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497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0600" y="303213"/>
            <a:ext cx="4876800" cy="36576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702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0600" y="303213"/>
            <a:ext cx="4876800" cy="36576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9075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ln/>
        </p:spPr>
        <p:txBody>
          <a:bodyPr wrap="none" anchor="ctr"/>
          <a:lstStyle/>
          <a:p>
            <a:r>
              <a:rPr lang="pt-BR"/>
              <a:t>Eis o resultado: 3 x 9 = 27! </a:t>
            </a:r>
          </a:p>
          <a:p>
            <a:r>
              <a:rPr lang="pt-BR"/>
              <a:t>Veja como se obtém 6 x 9: 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0600" y="303213"/>
            <a:ext cx="4876800" cy="36576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1123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ln/>
        </p:spPr>
        <p:txBody>
          <a:bodyPr wrap="none" anchor="ctr"/>
          <a:lstStyle/>
          <a:p>
            <a:r>
              <a:rPr lang="pt-BR"/>
              <a:t>Eis o resultado: 3 x 9 = 27! </a:t>
            </a:r>
          </a:p>
          <a:p>
            <a:r>
              <a:rPr lang="pt-BR"/>
              <a:t>Veja como se obtém 6 x 9: </a:t>
            </a: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0600" y="303213"/>
            <a:ext cx="4876800" cy="36576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3171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ln/>
        </p:spPr>
        <p:txBody>
          <a:bodyPr wrap="none" anchor="ctr"/>
          <a:lstStyle/>
          <a:p>
            <a:r>
              <a:rPr lang="pt-BR"/>
              <a:t>Eis o resultado: 3 x 9 = 27! </a:t>
            </a:r>
          </a:p>
          <a:p>
            <a:r>
              <a:rPr lang="pt-BR"/>
              <a:t>Veja como se obtém 6 x 9: 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0600" y="303213"/>
            <a:ext cx="4876800" cy="36576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765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0600" y="303213"/>
            <a:ext cx="4876800" cy="36576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4979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0600" y="303213"/>
            <a:ext cx="4876800" cy="36576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0643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503238" y="4316413"/>
            <a:ext cx="5856287" cy="40608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0600" y="303213"/>
            <a:ext cx="4876800" cy="36576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576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0600" y="303213"/>
            <a:ext cx="4876800" cy="36576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97987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0600" y="303213"/>
            <a:ext cx="4876800" cy="36576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003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0600" y="303213"/>
            <a:ext cx="4876800" cy="36576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48835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0600" y="303213"/>
            <a:ext cx="4876800" cy="36576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088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90600" y="303213"/>
            <a:ext cx="4876800" cy="36576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50883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503238" y="4316413"/>
            <a:ext cx="5856287" cy="4060825"/>
          </a:xfrm>
          <a:noFill/>
          <a:ln/>
        </p:spPr>
        <p:txBody>
          <a:bodyPr wrap="none" anchor="ctr"/>
          <a:lstStyle/>
          <a:p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354" name="Group 2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100355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100356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357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358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359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100360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100361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100362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10036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5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pPr lvl="0"/>
            <a:r>
              <a:rPr lang="pt-BR" noProof="0" smtClean="0"/>
              <a:t>Clique para editar o estilo do título mestre</a:t>
            </a:r>
          </a:p>
        </p:txBody>
      </p:sp>
      <p:sp>
        <p:nvSpPr>
          <p:cNvPr id="10036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pt-BR" noProof="0" smtClean="0"/>
              <a:t>Clique para editar o estilo do subtítulo mestre</a:t>
            </a:r>
          </a:p>
        </p:txBody>
      </p:sp>
      <p:sp>
        <p:nvSpPr>
          <p:cNvPr id="100365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100366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100367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C68A40B8-9D13-4B3F-90F0-0BB05CB563E3}" type="slidenum">
              <a:rPr lang="pt-BR"/>
              <a:pPr/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1AF8A0C-8AD6-4F7E-BDD6-429143F317F6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59137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08DAB28-C589-4D7B-AC26-33AA908B9800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5074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B84E0C-0CD2-452A-99C7-193032AD467C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972944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44551D6-7CC4-415A-AE3C-C82B2F87183B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520146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4516E6-B697-4406-9D1B-0FCA142A48E1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356793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133F0B3-3002-40BA-A196-3AD57E752C14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023383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AA63E5-1C1C-4450-A0E6-45277E62694F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06799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917563-0D30-41E5-8743-31BE08636165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128214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3C07A9-3DB0-40DF-B72D-2A6AEE9A9567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467276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A6A5A8-6868-428E-BB57-7BC7A594C8F4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3655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6C065C0-9607-46F5-9AA8-D498A3A70F90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55892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95A54E7-DDAD-4997-B3FD-BA2599CEFC27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642317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D6CF-5D15-44F9-A082-CB508E0E5BA8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983882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DF68E2-E70A-48D0-86AE-BD5895CDD66C}" type="slidenum">
              <a:rPr lang="pt-BR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80150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C7F527E-9A4C-467D-899E-6DACA6CB509A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98360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C8C37E-D3D1-4718-9D9F-8EA7849D490F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75149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8" name="Espaço Reservado para Número de Slid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0E98976-7794-4316-9521-93FE89DA36B5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9" name="Espaço Reservado para Rodapé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33705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F041D83-4D4D-4DBB-ADF1-15AA7907CA8B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75525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3" name="Espaço Reservado para Número de Slide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ACBBD7F-9856-4750-8CEE-AA1DF4A3F351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06859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9D353E2-5688-4313-A199-C3B3274A54C2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4989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9391DD4-7215-4FB0-9C3B-F7962C065669}" type="slidenum">
              <a:rPr lang="pt-BR"/>
              <a:pPr/>
              <a:t>‹nº›</a:t>
            </a:fld>
            <a:endParaRPr lang="pt-BR"/>
          </a:p>
        </p:txBody>
      </p:sp>
      <p:sp>
        <p:nvSpPr>
          <p:cNvPr id="7" name="Espaço Reservado para Rodapé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347756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pt-BR"/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1FB3271-262B-4012-89E0-51939DB1E141}" type="slidenum">
              <a:rPr lang="pt-BR"/>
              <a:pPr/>
              <a:t>‹nº›</a:t>
            </a:fld>
            <a:endParaRPr lang="pt-BR"/>
          </a:p>
        </p:txBody>
      </p:sp>
      <p:grpSp>
        <p:nvGrpSpPr>
          <p:cNvPr id="99332" name="Group 4"/>
          <p:cNvGrpSpPr>
            <a:grpSpLocks/>
          </p:cNvGrpSpPr>
          <p:nvPr/>
        </p:nvGrpSpPr>
        <p:grpSpPr bwMode="auto">
          <a:xfrm>
            <a:off x="0" y="0"/>
            <a:ext cx="9140825" cy="6850063"/>
            <a:chOff x="0" y="0"/>
            <a:chExt cx="5758" cy="4315"/>
          </a:xfrm>
        </p:grpSpPr>
        <p:grpSp>
          <p:nvGrpSpPr>
            <p:cNvPr id="9933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9933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>
                  <a:gd name="T0" fmla="*/ 2740 w 2882"/>
                  <a:gd name="T1" fmla="*/ 528 h 1671"/>
                  <a:gd name="T2" fmla="*/ 2632 w 2882"/>
                  <a:gd name="T3" fmla="*/ 484 h 1671"/>
                  <a:gd name="T4" fmla="*/ 2480 w 2882"/>
                  <a:gd name="T5" fmla="*/ 424 h 1671"/>
                  <a:gd name="T6" fmla="*/ 2203 w 2882"/>
                  <a:gd name="T7" fmla="*/ 343 h 1671"/>
                  <a:gd name="T8" fmla="*/ 1970 w 2882"/>
                  <a:gd name="T9" fmla="*/ 277 h 1671"/>
                  <a:gd name="T10" fmla="*/ 1807 w 2882"/>
                  <a:gd name="T11" fmla="*/ 212 h 1671"/>
                  <a:gd name="T12" fmla="*/ 1693 w 2882"/>
                  <a:gd name="T13" fmla="*/ 152 h 1671"/>
                  <a:gd name="T14" fmla="*/ 1628 w 2882"/>
                  <a:gd name="T15" fmla="*/ 103 h 1671"/>
                  <a:gd name="T16" fmla="*/ 1590 w 2882"/>
                  <a:gd name="T17" fmla="*/ 60 h 1671"/>
                  <a:gd name="T18" fmla="*/ 1579 w 2882"/>
                  <a:gd name="T19" fmla="*/ 27 h 1671"/>
                  <a:gd name="T20" fmla="*/ 1585 w 2882"/>
                  <a:gd name="T21" fmla="*/ 0 h 1671"/>
                  <a:gd name="T22" fmla="*/ 1557 w 2882"/>
                  <a:gd name="T23" fmla="*/ 49 h 1671"/>
                  <a:gd name="T24" fmla="*/ 1568 w 2882"/>
                  <a:gd name="T25" fmla="*/ 98 h 1671"/>
                  <a:gd name="T26" fmla="*/ 1617 w 2882"/>
                  <a:gd name="T27" fmla="*/ 141 h 1671"/>
                  <a:gd name="T28" fmla="*/ 1688 w 2882"/>
                  <a:gd name="T29" fmla="*/ 185 h 1671"/>
                  <a:gd name="T30" fmla="*/ 1791 w 2882"/>
                  <a:gd name="T31" fmla="*/ 228 h 1671"/>
                  <a:gd name="T32" fmla="*/ 2040 w 2882"/>
                  <a:gd name="T33" fmla="*/ 310 h 1671"/>
                  <a:gd name="T34" fmla="*/ 2285 w 2882"/>
                  <a:gd name="T35" fmla="*/ 381 h 1671"/>
                  <a:gd name="T36" fmla="*/ 2464 w 2882"/>
                  <a:gd name="T37" fmla="*/ 435 h 1671"/>
                  <a:gd name="T38" fmla="*/ 2605 w 2882"/>
                  <a:gd name="T39" fmla="*/ 484 h 1671"/>
                  <a:gd name="T40" fmla="*/ 2708 w 2882"/>
                  <a:gd name="T41" fmla="*/ 528 h 1671"/>
                  <a:gd name="T42" fmla="*/ 2768 w 2882"/>
                  <a:gd name="T43" fmla="*/ 560 h 1671"/>
                  <a:gd name="T44" fmla="*/ 2795 w 2882"/>
                  <a:gd name="T45" fmla="*/ 593 h 1671"/>
                  <a:gd name="T46" fmla="*/ 2795 w 2882"/>
                  <a:gd name="T47" fmla="*/ 642 h 1671"/>
                  <a:gd name="T48" fmla="*/ 2762 w 2882"/>
                  <a:gd name="T49" fmla="*/ 691 h 1671"/>
                  <a:gd name="T50" fmla="*/ 2692 w 2882"/>
                  <a:gd name="T51" fmla="*/ 735 h 1671"/>
                  <a:gd name="T52" fmla="*/ 2589 w 2882"/>
                  <a:gd name="T53" fmla="*/ 778 h 1671"/>
                  <a:gd name="T54" fmla="*/ 2458 w 2882"/>
                  <a:gd name="T55" fmla="*/ 822 h 1671"/>
                  <a:gd name="T56" fmla="*/ 2301 w 2882"/>
                  <a:gd name="T57" fmla="*/ 865 h 1671"/>
                  <a:gd name="T58" fmla="*/ 2030 w 2882"/>
                  <a:gd name="T59" fmla="*/ 930 h 1671"/>
                  <a:gd name="T60" fmla="*/ 1606 w 2882"/>
                  <a:gd name="T61" fmla="*/ 1034 h 1671"/>
                  <a:gd name="T62" fmla="*/ 1145 w 2882"/>
                  <a:gd name="T63" fmla="*/ 1164 h 1671"/>
                  <a:gd name="T64" fmla="*/ 673 w 2882"/>
                  <a:gd name="T65" fmla="*/ 1328 h 1671"/>
                  <a:gd name="T66" fmla="*/ 217 w 2882"/>
                  <a:gd name="T67" fmla="*/ 1545 h 1671"/>
                  <a:gd name="T68" fmla="*/ 353 w 2882"/>
                  <a:gd name="T69" fmla="*/ 1671 h 1671"/>
                  <a:gd name="T70" fmla="*/ 754 w 2882"/>
                  <a:gd name="T71" fmla="*/ 1469 h 1671"/>
                  <a:gd name="T72" fmla="*/ 1145 w 2882"/>
                  <a:gd name="T73" fmla="*/ 1311 h 1671"/>
                  <a:gd name="T74" fmla="*/ 1519 w 2882"/>
                  <a:gd name="T75" fmla="*/ 1186 h 1671"/>
                  <a:gd name="T76" fmla="*/ 1861 w 2882"/>
                  <a:gd name="T77" fmla="*/ 1083 h 1671"/>
                  <a:gd name="T78" fmla="*/ 2165 w 2882"/>
                  <a:gd name="T79" fmla="*/ 1007 h 1671"/>
                  <a:gd name="T80" fmla="*/ 2426 w 2882"/>
                  <a:gd name="T81" fmla="*/ 947 h 1671"/>
                  <a:gd name="T82" fmla="*/ 2626 w 2882"/>
                  <a:gd name="T83" fmla="*/ 892 h 1671"/>
                  <a:gd name="T84" fmla="*/ 2762 w 2882"/>
                  <a:gd name="T85" fmla="*/ 838 h 1671"/>
                  <a:gd name="T86" fmla="*/ 2827 w 2882"/>
                  <a:gd name="T87" fmla="*/ 794 h 1671"/>
                  <a:gd name="T88" fmla="*/ 2865 w 2882"/>
                  <a:gd name="T89" fmla="*/ 745 h 1671"/>
                  <a:gd name="T90" fmla="*/ 2882 w 2882"/>
                  <a:gd name="T91" fmla="*/ 702 h 1671"/>
                  <a:gd name="T92" fmla="*/ 2854 w 2882"/>
                  <a:gd name="T93" fmla="*/ 620 h 1671"/>
                  <a:gd name="T94" fmla="*/ 2800 w 2882"/>
                  <a:gd name="T95" fmla="*/ 560 h 1671"/>
                  <a:gd name="T96" fmla="*/ 2773 w 2882"/>
                  <a:gd name="T97" fmla="*/ 544 h 167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933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>
                  <a:gd name="T0" fmla="*/ 1259 w 1259"/>
                  <a:gd name="T1" fmla="*/ 615 h 811"/>
                  <a:gd name="T2" fmla="*/ 1248 w 1259"/>
                  <a:gd name="T3" fmla="*/ 588 h 811"/>
                  <a:gd name="T4" fmla="*/ 1237 w 1259"/>
                  <a:gd name="T5" fmla="*/ 566 h 811"/>
                  <a:gd name="T6" fmla="*/ 1216 w 1259"/>
                  <a:gd name="T7" fmla="*/ 539 h 811"/>
                  <a:gd name="T8" fmla="*/ 1188 w 1259"/>
                  <a:gd name="T9" fmla="*/ 517 h 811"/>
                  <a:gd name="T10" fmla="*/ 1123 w 1259"/>
                  <a:gd name="T11" fmla="*/ 479 h 811"/>
                  <a:gd name="T12" fmla="*/ 1042 w 1259"/>
                  <a:gd name="T13" fmla="*/ 441 h 811"/>
                  <a:gd name="T14" fmla="*/ 944 w 1259"/>
                  <a:gd name="T15" fmla="*/ 408 h 811"/>
                  <a:gd name="T16" fmla="*/ 841 w 1259"/>
                  <a:gd name="T17" fmla="*/ 381 h 811"/>
                  <a:gd name="T18" fmla="*/ 727 w 1259"/>
                  <a:gd name="T19" fmla="*/ 348 h 811"/>
                  <a:gd name="T20" fmla="*/ 613 w 1259"/>
                  <a:gd name="T21" fmla="*/ 321 h 811"/>
                  <a:gd name="T22" fmla="*/ 499 w 1259"/>
                  <a:gd name="T23" fmla="*/ 294 h 811"/>
                  <a:gd name="T24" fmla="*/ 391 w 1259"/>
                  <a:gd name="T25" fmla="*/ 261 h 811"/>
                  <a:gd name="T26" fmla="*/ 288 w 1259"/>
                  <a:gd name="T27" fmla="*/ 229 h 811"/>
                  <a:gd name="T28" fmla="*/ 195 w 1259"/>
                  <a:gd name="T29" fmla="*/ 196 h 811"/>
                  <a:gd name="T30" fmla="*/ 119 w 1259"/>
                  <a:gd name="T31" fmla="*/ 152 h 811"/>
                  <a:gd name="T32" fmla="*/ 54 w 1259"/>
                  <a:gd name="T33" fmla="*/ 109 h 811"/>
                  <a:gd name="T34" fmla="*/ 33 w 1259"/>
                  <a:gd name="T35" fmla="*/ 87 h 811"/>
                  <a:gd name="T36" fmla="*/ 16 w 1259"/>
                  <a:gd name="T37" fmla="*/ 60 h 811"/>
                  <a:gd name="T38" fmla="*/ 5 w 1259"/>
                  <a:gd name="T39" fmla="*/ 33 h 811"/>
                  <a:gd name="T40" fmla="*/ 0 w 1259"/>
                  <a:gd name="T41" fmla="*/ 0 h 811"/>
                  <a:gd name="T42" fmla="*/ 0 w 1259"/>
                  <a:gd name="T43" fmla="*/ 6 h 811"/>
                  <a:gd name="T44" fmla="*/ 0 w 1259"/>
                  <a:gd name="T45" fmla="*/ 11 h 811"/>
                  <a:gd name="T46" fmla="*/ 0 w 1259"/>
                  <a:gd name="T47" fmla="*/ 38 h 811"/>
                  <a:gd name="T48" fmla="*/ 5 w 1259"/>
                  <a:gd name="T49" fmla="*/ 60 h 811"/>
                  <a:gd name="T50" fmla="*/ 16 w 1259"/>
                  <a:gd name="T51" fmla="*/ 87 h 811"/>
                  <a:gd name="T52" fmla="*/ 33 w 1259"/>
                  <a:gd name="T53" fmla="*/ 114 h 811"/>
                  <a:gd name="T54" fmla="*/ 54 w 1259"/>
                  <a:gd name="T55" fmla="*/ 142 h 811"/>
                  <a:gd name="T56" fmla="*/ 87 w 1259"/>
                  <a:gd name="T57" fmla="*/ 174 h 811"/>
                  <a:gd name="T58" fmla="*/ 125 w 1259"/>
                  <a:gd name="T59" fmla="*/ 207 h 811"/>
                  <a:gd name="T60" fmla="*/ 179 w 1259"/>
                  <a:gd name="T61" fmla="*/ 240 h 811"/>
                  <a:gd name="T62" fmla="*/ 244 w 1259"/>
                  <a:gd name="T63" fmla="*/ 278 h 811"/>
                  <a:gd name="T64" fmla="*/ 326 w 1259"/>
                  <a:gd name="T65" fmla="*/ 310 h 811"/>
                  <a:gd name="T66" fmla="*/ 418 w 1259"/>
                  <a:gd name="T67" fmla="*/ 348 h 811"/>
                  <a:gd name="T68" fmla="*/ 526 w 1259"/>
                  <a:gd name="T69" fmla="*/ 381 h 811"/>
                  <a:gd name="T70" fmla="*/ 657 w 1259"/>
                  <a:gd name="T71" fmla="*/ 414 h 811"/>
                  <a:gd name="T72" fmla="*/ 749 w 1259"/>
                  <a:gd name="T73" fmla="*/ 435 h 811"/>
                  <a:gd name="T74" fmla="*/ 830 w 1259"/>
                  <a:gd name="T75" fmla="*/ 463 h 811"/>
                  <a:gd name="T76" fmla="*/ 901 w 1259"/>
                  <a:gd name="T77" fmla="*/ 490 h 811"/>
                  <a:gd name="T78" fmla="*/ 966 w 1259"/>
                  <a:gd name="T79" fmla="*/ 512 h 811"/>
                  <a:gd name="T80" fmla="*/ 1015 w 1259"/>
                  <a:gd name="T81" fmla="*/ 539 h 811"/>
                  <a:gd name="T82" fmla="*/ 1053 w 1259"/>
                  <a:gd name="T83" fmla="*/ 566 h 811"/>
                  <a:gd name="T84" fmla="*/ 1080 w 1259"/>
                  <a:gd name="T85" fmla="*/ 593 h 811"/>
                  <a:gd name="T86" fmla="*/ 1102 w 1259"/>
                  <a:gd name="T87" fmla="*/ 620 h 811"/>
                  <a:gd name="T88" fmla="*/ 1112 w 1259"/>
                  <a:gd name="T89" fmla="*/ 648 h 811"/>
                  <a:gd name="T90" fmla="*/ 1118 w 1259"/>
                  <a:gd name="T91" fmla="*/ 675 h 811"/>
                  <a:gd name="T92" fmla="*/ 1112 w 1259"/>
                  <a:gd name="T93" fmla="*/ 697 h 811"/>
                  <a:gd name="T94" fmla="*/ 1096 w 1259"/>
                  <a:gd name="T95" fmla="*/ 724 h 811"/>
                  <a:gd name="T96" fmla="*/ 1080 w 1259"/>
                  <a:gd name="T97" fmla="*/ 746 h 811"/>
                  <a:gd name="T98" fmla="*/ 1053 w 1259"/>
                  <a:gd name="T99" fmla="*/ 767 h 811"/>
                  <a:gd name="T100" fmla="*/ 1015 w 1259"/>
                  <a:gd name="T101" fmla="*/ 789 h 811"/>
                  <a:gd name="T102" fmla="*/ 977 w 1259"/>
                  <a:gd name="T103" fmla="*/ 811 h 811"/>
                  <a:gd name="T104" fmla="*/ 1047 w 1259"/>
                  <a:gd name="T105" fmla="*/ 789 h 811"/>
                  <a:gd name="T106" fmla="*/ 1107 w 1259"/>
                  <a:gd name="T107" fmla="*/ 767 h 811"/>
                  <a:gd name="T108" fmla="*/ 1156 w 1259"/>
                  <a:gd name="T109" fmla="*/ 746 h 811"/>
                  <a:gd name="T110" fmla="*/ 1199 w 1259"/>
                  <a:gd name="T111" fmla="*/ 724 h 811"/>
                  <a:gd name="T112" fmla="*/ 1226 w 1259"/>
                  <a:gd name="T113" fmla="*/ 702 h 811"/>
                  <a:gd name="T114" fmla="*/ 1248 w 1259"/>
                  <a:gd name="T115" fmla="*/ 675 h 811"/>
                  <a:gd name="T116" fmla="*/ 1259 w 1259"/>
                  <a:gd name="T117" fmla="*/ 648 h 811"/>
                  <a:gd name="T118" fmla="*/ 1259 w 1259"/>
                  <a:gd name="T119" fmla="*/ 615 h 811"/>
                  <a:gd name="T120" fmla="*/ 1259 w 1259"/>
                  <a:gd name="T121" fmla="*/ 615 h 81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933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>
                  <a:gd name="T0" fmla="*/ 92 w 2849"/>
                  <a:gd name="T1" fmla="*/ 958 h 969"/>
                  <a:gd name="T2" fmla="*/ 0 w 2849"/>
                  <a:gd name="T3" fmla="*/ 969 h 969"/>
                  <a:gd name="T4" fmla="*/ 391 w 2849"/>
                  <a:gd name="T5" fmla="*/ 969 h 969"/>
                  <a:gd name="T6" fmla="*/ 434 w 2849"/>
                  <a:gd name="T7" fmla="*/ 947 h 969"/>
                  <a:gd name="T8" fmla="*/ 483 w 2849"/>
                  <a:gd name="T9" fmla="*/ 914 h 969"/>
                  <a:gd name="T10" fmla="*/ 554 w 2849"/>
                  <a:gd name="T11" fmla="*/ 876 h 969"/>
                  <a:gd name="T12" fmla="*/ 635 w 2849"/>
                  <a:gd name="T13" fmla="*/ 838 h 969"/>
                  <a:gd name="T14" fmla="*/ 727 w 2849"/>
                  <a:gd name="T15" fmla="*/ 794 h 969"/>
                  <a:gd name="T16" fmla="*/ 836 w 2849"/>
                  <a:gd name="T17" fmla="*/ 745 h 969"/>
                  <a:gd name="T18" fmla="*/ 961 w 2849"/>
                  <a:gd name="T19" fmla="*/ 696 h 969"/>
                  <a:gd name="T20" fmla="*/ 1102 w 2849"/>
                  <a:gd name="T21" fmla="*/ 642 h 969"/>
                  <a:gd name="T22" fmla="*/ 1259 w 2849"/>
                  <a:gd name="T23" fmla="*/ 582 h 969"/>
                  <a:gd name="T24" fmla="*/ 1433 w 2849"/>
                  <a:gd name="T25" fmla="*/ 522 h 969"/>
                  <a:gd name="T26" fmla="*/ 1623 w 2849"/>
                  <a:gd name="T27" fmla="*/ 462 h 969"/>
                  <a:gd name="T28" fmla="*/ 1829 w 2849"/>
                  <a:gd name="T29" fmla="*/ 403 h 969"/>
                  <a:gd name="T30" fmla="*/ 2057 w 2849"/>
                  <a:gd name="T31" fmla="*/ 343 h 969"/>
                  <a:gd name="T32" fmla="*/ 2301 w 2849"/>
                  <a:gd name="T33" fmla="*/ 283 h 969"/>
                  <a:gd name="T34" fmla="*/ 2567 w 2849"/>
                  <a:gd name="T35" fmla="*/ 223 h 969"/>
                  <a:gd name="T36" fmla="*/ 2849 w 2849"/>
                  <a:gd name="T37" fmla="*/ 163 h 969"/>
                  <a:gd name="T38" fmla="*/ 2849 w 2849"/>
                  <a:gd name="T39" fmla="*/ 0 h 969"/>
                  <a:gd name="T40" fmla="*/ 2817 w 2849"/>
                  <a:gd name="T41" fmla="*/ 16 h 969"/>
                  <a:gd name="T42" fmla="*/ 2773 w 2849"/>
                  <a:gd name="T43" fmla="*/ 33 h 969"/>
                  <a:gd name="T44" fmla="*/ 2719 w 2849"/>
                  <a:gd name="T45" fmla="*/ 54 h 969"/>
                  <a:gd name="T46" fmla="*/ 2648 w 2849"/>
                  <a:gd name="T47" fmla="*/ 76 h 969"/>
                  <a:gd name="T48" fmla="*/ 2572 w 2849"/>
                  <a:gd name="T49" fmla="*/ 98 h 969"/>
                  <a:gd name="T50" fmla="*/ 2491 w 2849"/>
                  <a:gd name="T51" fmla="*/ 120 h 969"/>
                  <a:gd name="T52" fmla="*/ 2399 w 2849"/>
                  <a:gd name="T53" fmla="*/ 147 h 969"/>
                  <a:gd name="T54" fmla="*/ 2301 w 2849"/>
                  <a:gd name="T55" fmla="*/ 169 h 969"/>
                  <a:gd name="T56" fmla="*/ 2095 w 2849"/>
                  <a:gd name="T57" fmla="*/ 223 h 969"/>
                  <a:gd name="T58" fmla="*/ 1889 w 2849"/>
                  <a:gd name="T59" fmla="*/ 277 h 969"/>
                  <a:gd name="T60" fmla="*/ 1688 w 2849"/>
                  <a:gd name="T61" fmla="*/ 326 h 969"/>
                  <a:gd name="T62" fmla="*/ 1590 w 2849"/>
                  <a:gd name="T63" fmla="*/ 354 h 969"/>
                  <a:gd name="T64" fmla="*/ 1503 w 2849"/>
                  <a:gd name="T65" fmla="*/ 381 h 969"/>
                  <a:gd name="T66" fmla="*/ 1107 w 2849"/>
                  <a:gd name="T67" fmla="*/ 506 h 969"/>
                  <a:gd name="T68" fmla="*/ 912 w 2849"/>
                  <a:gd name="T69" fmla="*/ 577 h 969"/>
                  <a:gd name="T70" fmla="*/ 727 w 2849"/>
                  <a:gd name="T71" fmla="*/ 647 h 969"/>
                  <a:gd name="T72" fmla="*/ 548 w 2849"/>
                  <a:gd name="T73" fmla="*/ 718 h 969"/>
                  <a:gd name="T74" fmla="*/ 380 w 2849"/>
                  <a:gd name="T75" fmla="*/ 794 h 969"/>
                  <a:gd name="T76" fmla="*/ 228 w 2849"/>
                  <a:gd name="T77" fmla="*/ 876 h 969"/>
                  <a:gd name="T78" fmla="*/ 92 w 2849"/>
                  <a:gd name="T79" fmla="*/ 958 h 969"/>
                  <a:gd name="T80" fmla="*/ 92 w 2849"/>
                  <a:gd name="T81" fmla="*/ 958 h 96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933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>
                  <a:gd name="T0" fmla="*/ 1433 w 3007"/>
                  <a:gd name="T1" fmla="*/ 474 h 2085"/>
                  <a:gd name="T2" fmla="*/ 1460 w 3007"/>
                  <a:gd name="T3" fmla="*/ 528 h 2085"/>
                  <a:gd name="T4" fmla="*/ 1541 w 3007"/>
                  <a:gd name="T5" fmla="*/ 593 h 2085"/>
                  <a:gd name="T6" fmla="*/ 1715 w 3007"/>
                  <a:gd name="T7" fmla="*/ 670 h 2085"/>
                  <a:gd name="T8" fmla="*/ 1927 w 3007"/>
                  <a:gd name="T9" fmla="*/ 735 h 2085"/>
                  <a:gd name="T10" fmla="*/ 2155 w 3007"/>
                  <a:gd name="T11" fmla="*/ 789 h 2085"/>
                  <a:gd name="T12" fmla="*/ 2372 w 3007"/>
                  <a:gd name="T13" fmla="*/ 849 h 2085"/>
                  <a:gd name="T14" fmla="*/ 2551 w 3007"/>
                  <a:gd name="T15" fmla="*/ 920 h 2085"/>
                  <a:gd name="T16" fmla="*/ 2638 w 3007"/>
                  <a:gd name="T17" fmla="*/ 980 h 2085"/>
                  <a:gd name="T18" fmla="*/ 2676 w 3007"/>
                  <a:gd name="T19" fmla="*/ 1029 h 2085"/>
                  <a:gd name="T20" fmla="*/ 2681 w 3007"/>
                  <a:gd name="T21" fmla="*/ 1083 h 2085"/>
                  <a:gd name="T22" fmla="*/ 2665 w 3007"/>
                  <a:gd name="T23" fmla="*/ 1127 h 2085"/>
                  <a:gd name="T24" fmla="*/ 2616 w 3007"/>
                  <a:gd name="T25" fmla="*/ 1170 h 2085"/>
                  <a:gd name="T26" fmla="*/ 2545 w 3007"/>
                  <a:gd name="T27" fmla="*/ 1208 h 2085"/>
                  <a:gd name="T28" fmla="*/ 2448 w 3007"/>
                  <a:gd name="T29" fmla="*/ 1241 h 2085"/>
                  <a:gd name="T30" fmla="*/ 2328 w 3007"/>
                  <a:gd name="T31" fmla="*/ 1274 h 2085"/>
                  <a:gd name="T32" fmla="*/ 2106 w 3007"/>
                  <a:gd name="T33" fmla="*/ 1328 h 2085"/>
                  <a:gd name="T34" fmla="*/ 1742 w 3007"/>
                  <a:gd name="T35" fmla="*/ 1421 h 2085"/>
                  <a:gd name="T36" fmla="*/ 1308 w 3007"/>
                  <a:gd name="T37" fmla="*/ 1540 h 2085"/>
                  <a:gd name="T38" fmla="*/ 820 w 3007"/>
                  <a:gd name="T39" fmla="*/ 1709 h 2085"/>
                  <a:gd name="T40" fmla="*/ 282 w 3007"/>
                  <a:gd name="T41" fmla="*/ 1943 h 2085"/>
                  <a:gd name="T42" fmla="*/ 152 w 3007"/>
                  <a:gd name="T43" fmla="*/ 2085 h 2085"/>
                  <a:gd name="T44" fmla="*/ 386 w 3007"/>
                  <a:gd name="T45" fmla="*/ 1992 h 2085"/>
                  <a:gd name="T46" fmla="*/ 700 w 3007"/>
                  <a:gd name="T47" fmla="*/ 1834 h 2085"/>
                  <a:gd name="T48" fmla="*/ 1064 w 3007"/>
                  <a:gd name="T49" fmla="*/ 1693 h 2085"/>
                  <a:gd name="T50" fmla="*/ 1661 w 3007"/>
                  <a:gd name="T51" fmla="*/ 1497 h 2085"/>
                  <a:gd name="T52" fmla="*/ 1845 w 3007"/>
                  <a:gd name="T53" fmla="*/ 1442 h 2085"/>
                  <a:gd name="T54" fmla="*/ 2252 w 3007"/>
                  <a:gd name="T55" fmla="*/ 1339 h 2085"/>
                  <a:gd name="T56" fmla="*/ 2551 w 3007"/>
                  <a:gd name="T57" fmla="*/ 1263 h 2085"/>
                  <a:gd name="T58" fmla="*/ 2730 w 3007"/>
                  <a:gd name="T59" fmla="*/ 1214 h 2085"/>
                  <a:gd name="T60" fmla="*/ 2876 w 3007"/>
                  <a:gd name="T61" fmla="*/ 1170 h 2085"/>
                  <a:gd name="T62" fmla="*/ 2974 w 3007"/>
                  <a:gd name="T63" fmla="*/ 1132 h 2085"/>
                  <a:gd name="T64" fmla="*/ 3007 w 3007"/>
                  <a:gd name="T65" fmla="*/ 871 h 2085"/>
                  <a:gd name="T66" fmla="*/ 2860 w 3007"/>
                  <a:gd name="T67" fmla="*/ 844 h 2085"/>
                  <a:gd name="T68" fmla="*/ 2670 w 3007"/>
                  <a:gd name="T69" fmla="*/ 806 h 2085"/>
                  <a:gd name="T70" fmla="*/ 2458 w 3007"/>
                  <a:gd name="T71" fmla="*/ 757 h 2085"/>
                  <a:gd name="T72" fmla="*/ 2138 w 3007"/>
                  <a:gd name="T73" fmla="*/ 670 h 2085"/>
                  <a:gd name="T74" fmla="*/ 1959 w 3007"/>
                  <a:gd name="T75" fmla="*/ 604 h 2085"/>
                  <a:gd name="T76" fmla="*/ 1824 w 3007"/>
                  <a:gd name="T77" fmla="*/ 534 h 2085"/>
                  <a:gd name="T78" fmla="*/ 1769 w 3007"/>
                  <a:gd name="T79" fmla="*/ 474 h 2085"/>
                  <a:gd name="T80" fmla="*/ 1753 w 3007"/>
                  <a:gd name="T81" fmla="*/ 436 h 2085"/>
                  <a:gd name="T82" fmla="*/ 1780 w 3007"/>
                  <a:gd name="T83" fmla="*/ 381 h 2085"/>
                  <a:gd name="T84" fmla="*/ 1862 w 3007"/>
                  <a:gd name="T85" fmla="*/ 316 h 2085"/>
                  <a:gd name="T86" fmla="*/ 1986 w 3007"/>
                  <a:gd name="T87" fmla="*/ 267 h 2085"/>
                  <a:gd name="T88" fmla="*/ 2149 w 3007"/>
                  <a:gd name="T89" fmla="*/ 229 h 2085"/>
                  <a:gd name="T90" fmla="*/ 2431 w 3007"/>
                  <a:gd name="T91" fmla="*/ 180 h 2085"/>
                  <a:gd name="T92" fmla="*/ 2827 w 3007"/>
                  <a:gd name="T93" fmla="*/ 125 h 2085"/>
                  <a:gd name="T94" fmla="*/ 3007 w 3007"/>
                  <a:gd name="T95" fmla="*/ 87 h 2085"/>
                  <a:gd name="T96" fmla="*/ 2909 w 3007"/>
                  <a:gd name="T97" fmla="*/ 22 h 2085"/>
                  <a:gd name="T98" fmla="*/ 2676 w 3007"/>
                  <a:gd name="T99" fmla="*/ 66 h 2085"/>
                  <a:gd name="T100" fmla="*/ 2285 w 3007"/>
                  <a:gd name="T101" fmla="*/ 120 h 2085"/>
                  <a:gd name="T102" fmla="*/ 2030 w 3007"/>
                  <a:gd name="T103" fmla="*/ 158 h 2085"/>
                  <a:gd name="T104" fmla="*/ 1791 w 3007"/>
                  <a:gd name="T105" fmla="*/ 202 h 2085"/>
                  <a:gd name="T106" fmla="*/ 1601 w 3007"/>
                  <a:gd name="T107" fmla="*/ 261 h 2085"/>
                  <a:gd name="T108" fmla="*/ 1471 w 3007"/>
                  <a:gd name="T109" fmla="*/ 338 h 2085"/>
                  <a:gd name="T110" fmla="*/ 1438 w 3007"/>
                  <a:gd name="T111" fmla="*/ 387 h 2085"/>
                  <a:gd name="T112" fmla="*/ 1427 w 3007"/>
                  <a:gd name="T113" fmla="*/ 441 h 20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  <p:sp>
            <p:nvSpPr>
              <p:cNvPr id="9933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>
                  <a:gd name="T0" fmla="*/ 0 w 1248"/>
                  <a:gd name="T1" fmla="*/ 332 h 539"/>
                  <a:gd name="T2" fmla="*/ 0 w 1248"/>
                  <a:gd name="T3" fmla="*/ 360 h 539"/>
                  <a:gd name="T4" fmla="*/ 5 w 1248"/>
                  <a:gd name="T5" fmla="*/ 387 h 539"/>
                  <a:gd name="T6" fmla="*/ 27 w 1248"/>
                  <a:gd name="T7" fmla="*/ 414 h 539"/>
                  <a:gd name="T8" fmla="*/ 54 w 1248"/>
                  <a:gd name="T9" fmla="*/ 436 h 539"/>
                  <a:gd name="T10" fmla="*/ 92 w 1248"/>
                  <a:gd name="T11" fmla="*/ 463 h 539"/>
                  <a:gd name="T12" fmla="*/ 141 w 1248"/>
                  <a:gd name="T13" fmla="*/ 490 h 539"/>
                  <a:gd name="T14" fmla="*/ 195 w 1248"/>
                  <a:gd name="T15" fmla="*/ 512 h 539"/>
                  <a:gd name="T16" fmla="*/ 255 w 1248"/>
                  <a:gd name="T17" fmla="*/ 539 h 539"/>
                  <a:gd name="T18" fmla="*/ 212 w 1248"/>
                  <a:gd name="T19" fmla="*/ 517 h 539"/>
                  <a:gd name="T20" fmla="*/ 179 w 1248"/>
                  <a:gd name="T21" fmla="*/ 490 h 539"/>
                  <a:gd name="T22" fmla="*/ 157 w 1248"/>
                  <a:gd name="T23" fmla="*/ 468 h 539"/>
                  <a:gd name="T24" fmla="*/ 141 w 1248"/>
                  <a:gd name="T25" fmla="*/ 447 h 539"/>
                  <a:gd name="T26" fmla="*/ 136 w 1248"/>
                  <a:gd name="T27" fmla="*/ 425 h 539"/>
                  <a:gd name="T28" fmla="*/ 136 w 1248"/>
                  <a:gd name="T29" fmla="*/ 403 h 539"/>
                  <a:gd name="T30" fmla="*/ 141 w 1248"/>
                  <a:gd name="T31" fmla="*/ 381 h 539"/>
                  <a:gd name="T32" fmla="*/ 157 w 1248"/>
                  <a:gd name="T33" fmla="*/ 365 h 539"/>
                  <a:gd name="T34" fmla="*/ 179 w 1248"/>
                  <a:gd name="T35" fmla="*/ 343 h 539"/>
                  <a:gd name="T36" fmla="*/ 201 w 1248"/>
                  <a:gd name="T37" fmla="*/ 327 h 539"/>
                  <a:gd name="T38" fmla="*/ 266 w 1248"/>
                  <a:gd name="T39" fmla="*/ 294 h 539"/>
                  <a:gd name="T40" fmla="*/ 353 w 1248"/>
                  <a:gd name="T41" fmla="*/ 262 h 539"/>
                  <a:gd name="T42" fmla="*/ 445 w 1248"/>
                  <a:gd name="T43" fmla="*/ 234 h 539"/>
                  <a:gd name="T44" fmla="*/ 554 w 1248"/>
                  <a:gd name="T45" fmla="*/ 213 h 539"/>
                  <a:gd name="T46" fmla="*/ 662 w 1248"/>
                  <a:gd name="T47" fmla="*/ 191 h 539"/>
                  <a:gd name="T48" fmla="*/ 890 w 1248"/>
                  <a:gd name="T49" fmla="*/ 153 h 539"/>
                  <a:gd name="T50" fmla="*/ 993 w 1248"/>
                  <a:gd name="T51" fmla="*/ 136 h 539"/>
                  <a:gd name="T52" fmla="*/ 1091 w 1248"/>
                  <a:gd name="T53" fmla="*/ 120 h 539"/>
                  <a:gd name="T54" fmla="*/ 1178 w 1248"/>
                  <a:gd name="T55" fmla="*/ 115 h 539"/>
                  <a:gd name="T56" fmla="*/ 1248 w 1248"/>
                  <a:gd name="T57" fmla="*/ 104 h 539"/>
                  <a:gd name="T58" fmla="*/ 1248 w 1248"/>
                  <a:gd name="T59" fmla="*/ 0 h 539"/>
                  <a:gd name="T60" fmla="*/ 1161 w 1248"/>
                  <a:gd name="T61" fmla="*/ 22 h 539"/>
                  <a:gd name="T62" fmla="*/ 1069 w 1248"/>
                  <a:gd name="T63" fmla="*/ 38 h 539"/>
                  <a:gd name="T64" fmla="*/ 874 w 1248"/>
                  <a:gd name="T65" fmla="*/ 71 h 539"/>
                  <a:gd name="T66" fmla="*/ 673 w 1248"/>
                  <a:gd name="T67" fmla="*/ 93 h 539"/>
                  <a:gd name="T68" fmla="*/ 483 w 1248"/>
                  <a:gd name="T69" fmla="*/ 126 h 539"/>
                  <a:gd name="T70" fmla="*/ 391 w 1248"/>
                  <a:gd name="T71" fmla="*/ 142 h 539"/>
                  <a:gd name="T72" fmla="*/ 309 w 1248"/>
                  <a:gd name="T73" fmla="*/ 158 h 539"/>
                  <a:gd name="T74" fmla="*/ 228 w 1248"/>
                  <a:gd name="T75" fmla="*/ 180 h 539"/>
                  <a:gd name="T76" fmla="*/ 163 w 1248"/>
                  <a:gd name="T77" fmla="*/ 202 h 539"/>
                  <a:gd name="T78" fmla="*/ 103 w 1248"/>
                  <a:gd name="T79" fmla="*/ 229 h 539"/>
                  <a:gd name="T80" fmla="*/ 54 w 1248"/>
                  <a:gd name="T81" fmla="*/ 256 h 539"/>
                  <a:gd name="T82" fmla="*/ 22 w 1248"/>
                  <a:gd name="T83" fmla="*/ 294 h 539"/>
                  <a:gd name="T84" fmla="*/ 0 w 1248"/>
                  <a:gd name="T85" fmla="*/ 332 h 539"/>
                  <a:gd name="T86" fmla="*/ 0 w 1248"/>
                  <a:gd name="T87" fmla="*/ 332 h 53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sp>
          <p:nvSpPr>
            <p:cNvPr id="9933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>
                <a:gd name="T0" fmla="*/ 982 w 2296"/>
                <a:gd name="T1" fmla="*/ 1061 h 1469"/>
                <a:gd name="T2" fmla="*/ 1357 w 2296"/>
                <a:gd name="T3" fmla="*/ 1012 h 1469"/>
                <a:gd name="T4" fmla="*/ 1666 w 2296"/>
                <a:gd name="T5" fmla="*/ 957 h 1469"/>
                <a:gd name="T6" fmla="*/ 1916 w 2296"/>
                <a:gd name="T7" fmla="*/ 897 h 1469"/>
                <a:gd name="T8" fmla="*/ 2100 w 2296"/>
                <a:gd name="T9" fmla="*/ 832 h 1469"/>
                <a:gd name="T10" fmla="*/ 2220 w 2296"/>
                <a:gd name="T11" fmla="*/ 756 h 1469"/>
                <a:gd name="T12" fmla="*/ 2285 w 2296"/>
                <a:gd name="T13" fmla="*/ 669 h 1469"/>
                <a:gd name="T14" fmla="*/ 2290 w 2296"/>
                <a:gd name="T15" fmla="*/ 560 h 1469"/>
                <a:gd name="T16" fmla="*/ 2241 w 2296"/>
                <a:gd name="T17" fmla="*/ 457 h 1469"/>
                <a:gd name="T18" fmla="*/ 2144 w 2296"/>
                <a:gd name="T19" fmla="*/ 364 h 1469"/>
                <a:gd name="T20" fmla="*/ 2008 w 2296"/>
                <a:gd name="T21" fmla="*/ 277 h 1469"/>
                <a:gd name="T22" fmla="*/ 1769 w 2296"/>
                <a:gd name="T23" fmla="*/ 157 h 1469"/>
                <a:gd name="T24" fmla="*/ 1612 w 2296"/>
                <a:gd name="T25" fmla="*/ 92 h 1469"/>
                <a:gd name="T26" fmla="*/ 1476 w 2296"/>
                <a:gd name="T27" fmla="*/ 43 h 1469"/>
                <a:gd name="T28" fmla="*/ 1384 w 2296"/>
                <a:gd name="T29" fmla="*/ 10 h 1469"/>
                <a:gd name="T30" fmla="*/ 1346 w 2296"/>
                <a:gd name="T31" fmla="*/ 0 h 1469"/>
                <a:gd name="T32" fmla="*/ 1655 w 2296"/>
                <a:gd name="T33" fmla="*/ 119 h 1469"/>
                <a:gd name="T34" fmla="*/ 1948 w 2296"/>
                <a:gd name="T35" fmla="*/ 255 h 1469"/>
                <a:gd name="T36" fmla="*/ 2068 w 2296"/>
                <a:gd name="T37" fmla="*/ 326 h 1469"/>
                <a:gd name="T38" fmla="*/ 2171 w 2296"/>
                <a:gd name="T39" fmla="*/ 402 h 1469"/>
                <a:gd name="T40" fmla="*/ 2236 w 2296"/>
                <a:gd name="T41" fmla="*/ 478 h 1469"/>
                <a:gd name="T42" fmla="*/ 2263 w 2296"/>
                <a:gd name="T43" fmla="*/ 560 h 1469"/>
                <a:gd name="T44" fmla="*/ 2241 w 2296"/>
                <a:gd name="T45" fmla="*/ 636 h 1469"/>
                <a:gd name="T46" fmla="*/ 2171 w 2296"/>
                <a:gd name="T47" fmla="*/ 702 h 1469"/>
                <a:gd name="T48" fmla="*/ 2062 w 2296"/>
                <a:gd name="T49" fmla="*/ 756 h 1469"/>
                <a:gd name="T50" fmla="*/ 1921 w 2296"/>
                <a:gd name="T51" fmla="*/ 800 h 1469"/>
                <a:gd name="T52" fmla="*/ 1748 w 2296"/>
                <a:gd name="T53" fmla="*/ 843 h 1469"/>
                <a:gd name="T54" fmla="*/ 1351 w 2296"/>
                <a:gd name="T55" fmla="*/ 908 h 1469"/>
                <a:gd name="T56" fmla="*/ 923 w 2296"/>
                <a:gd name="T57" fmla="*/ 968 h 1469"/>
                <a:gd name="T58" fmla="*/ 521 w 2296"/>
                <a:gd name="T59" fmla="*/ 1028 h 1469"/>
                <a:gd name="T60" fmla="*/ 353 w 2296"/>
                <a:gd name="T61" fmla="*/ 1066 h 1469"/>
                <a:gd name="T62" fmla="*/ 206 w 2296"/>
                <a:gd name="T63" fmla="*/ 1104 h 1469"/>
                <a:gd name="T64" fmla="*/ 92 w 2296"/>
                <a:gd name="T65" fmla="*/ 1148 h 1469"/>
                <a:gd name="T66" fmla="*/ 22 w 2296"/>
                <a:gd name="T67" fmla="*/ 1202 h 1469"/>
                <a:gd name="T68" fmla="*/ 0 w 2296"/>
                <a:gd name="T69" fmla="*/ 1262 h 1469"/>
                <a:gd name="T70" fmla="*/ 27 w 2296"/>
                <a:gd name="T71" fmla="*/ 1327 h 1469"/>
                <a:gd name="T72" fmla="*/ 98 w 2296"/>
                <a:gd name="T73" fmla="*/ 1382 h 1469"/>
                <a:gd name="T74" fmla="*/ 196 w 2296"/>
                <a:gd name="T75" fmla="*/ 1425 h 1469"/>
                <a:gd name="T76" fmla="*/ 326 w 2296"/>
                <a:gd name="T77" fmla="*/ 1469 h 1469"/>
                <a:gd name="T78" fmla="*/ 217 w 2296"/>
                <a:gd name="T79" fmla="*/ 1414 h 1469"/>
                <a:gd name="T80" fmla="*/ 147 w 2296"/>
                <a:gd name="T81" fmla="*/ 1360 h 1469"/>
                <a:gd name="T82" fmla="*/ 120 w 2296"/>
                <a:gd name="T83" fmla="*/ 1306 h 1469"/>
                <a:gd name="T84" fmla="*/ 141 w 2296"/>
                <a:gd name="T85" fmla="*/ 1257 h 1469"/>
                <a:gd name="T86" fmla="*/ 212 w 2296"/>
                <a:gd name="T87" fmla="*/ 1208 h 1469"/>
                <a:gd name="T88" fmla="*/ 342 w 2296"/>
                <a:gd name="T89" fmla="*/ 1164 h 1469"/>
                <a:gd name="T90" fmla="*/ 527 w 2296"/>
                <a:gd name="T91" fmla="*/ 1121 h 1469"/>
                <a:gd name="T92" fmla="*/ 771 w 2296"/>
                <a:gd name="T93" fmla="*/ 1088 h 1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  <p:sp>
          <p:nvSpPr>
            <p:cNvPr id="9934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>
                <a:gd name="T0" fmla="*/ 0 w 5740"/>
                <a:gd name="T1" fmla="*/ 0 h 1906"/>
                <a:gd name="T2" fmla="*/ 0 w 5740"/>
                <a:gd name="T3" fmla="*/ 1906 h 1906"/>
                <a:gd name="T4" fmla="*/ 5740 w 5740"/>
                <a:gd name="T5" fmla="*/ 1906 h 1906"/>
                <a:gd name="T6" fmla="*/ 5740 w 5740"/>
                <a:gd name="T7" fmla="*/ 0 h 1906"/>
                <a:gd name="T8" fmla="*/ 0 w 5740"/>
                <a:gd name="T9" fmla="*/ 0 h 1906"/>
                <a:gd name="T10" fmla="*/ 0 w 5740"/>
                <a:gd name="T11" fmla="*/ 0 h 19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pt-BR"/>
            </a:p>
          </p:txBody>
        </p:sp>
      </p:grpSp>
      <p:sp>
        <p:nvSpPr>
          <p:cNvPr id="9934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9934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Arial" charset="0"/>
              </a:defRPr>
            </a:lvl1pPr>
          </a:lstStyle>
          <a:p>
            <a:endParaRPr lang="pt-BR"/>
          </a:p>
        </p:txBody>
      </p:sp>
      <p:sp>
        <p:nvSpPr>
          <p:cNvPr id="9934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</p:sldLayoutIdLst>
  <p:timing>
    <p:tnLst>
      <p:par>
        <p:cTn id="1" dur="indefinite" restart="never" nodeType="tmRoot"/>
      </p:par>
    </p:tnLst>
  </p:timing>
  <p:txStyles>
    <p:titleStyle>
      <a:lvl1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Garamond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75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2375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2375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2375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pt-BR"/>
          </a:p>
        </p:txBody>
      </p:sp>
      <p:sp>
        <p:nvSpPr>
          <p:cNvPr id="2375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F2BBD1AF-194D-41E9-8210-1341585922C4}" type="slidenum">
              <a:rPr lang="pt-BR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brolezzi@usp.b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ime.usp.br/~brolezzi" TargetMode="Externa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danieldendy.blogspot.com.br/2012/06/sexagesimal-base-60.html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http://educar.sc.usp.br/matematica/m3l1f97.gif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http://educar.sc.usp.br/matematica/m3l1f97.gif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Relationship Id="rId4" Type="http://schemas.openxmlformats.org/officeDocument/2006/relationships/image" Target="http://educar.sc.usp.br/matematica/m3l1f98.gif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http://educar.sc.usp.br/matematica/m3l1f98.gif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Relationship Id="rId4" Type="http://schemas.openxmlformats.org/officeDocument/2006/relationships/image" Target="http://educar.sc.usp.br/matematica/m3l1f99.gif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http://educar.sc.usp.br/matematica/m3l1f99.gif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http://educar.sc.usp.br/matematica/m3l1f99.gif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Relationship Id="rId4" Type="http://schemas.openxmlformats.org/officeDocument/2006/relationships/image" Target="http://educar.sc.usp.br/matematica/m3l1f100.gif" TargetMode="Externa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http://educar.sc.usp.br/matematica/m3l1f100.gif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rrowheads="1"/>
          </p:cNvSpPr>
          <p:nvPr>
            <p:ph type="title" idx="4294967295"/>
          </p:nvPr>
        </p:nvSpPr>
        <p:spPr>
          <a:xfrm>
            <a:off x="900113" y="549275"/>
            <a:ext cx="7702550" cy="11525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="b" anchorCtr="1"/>
          <a:lstStyle/>
          <a:p>
            <a:pPr marL="836613" indent="-836613">
              <a:lnSpc>
                <a:spcPct val="93000"/>
              </a:lnSpc>
              <a:tabLst>
                <a:tab pos="836613" algn="l"/>
                <a:tab pos="1751013" algn="l"/>
                <a:tab pos="2665413" algn="l"/>
                <a:tab pos="3579813" algn="l"/>
                <a:tab pos="4494213" algn="l"/>
                <a:tab pos="5408613" algn="l"/>
                <a:tab pos="6323013" algn="l"/>
                <a:tab pos="7237413" algn="l"/>
                <a:tab pos="8151813" algn="l"/>
                <a:tab pos="9066213" algn="l"/>
                <a:tab pos="9980613" algn="l"/>
                <a:tab pos="10895013" algn="l"/>
              </a:tabLst>
            </a:pPr>
            <a:r>
              <a:rPr lang="pt-BR" sz="3600">
                <a:latin typeface="Verdana" pitchFamily="34" charset="0"/>
              </a:rPr>
              <a:t>Antonio Carlos Brolezzi</a:t>
            </a:r>
            <a:endParaRPr lang="en-GB" sz="3600">
              <a:latin typeface="Verdana" pitchFamily="34" charset="0"/>
            </a:endParaRP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subTitle" idx="4294967295"/>
          </p:nvPr>
        </p:nvSpPr>
        <p:spPr>
          <a:xfrm>
            <a:off x="0" y="1773238"/>
            <a:ext cx="9217025" cy="4868862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457200" lvl="1" indent="0" algn="ctr">
              <a:lnSpc>
                <a:spcPct val="93000"/>
              </a:lnSpc>
              <a:spcBef>
                <a:spcPts val="800"/>
              </a:spcBef>
              <a:buFont typeface="Wingdings" pitchFamily="2" charset="2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pt-BR" sz="3600" b="1" dirty="0">
                <a:solidFill>
                  <a:schemeClr val="tx2"/>
                </a:solidFill>
                <a:latin typeface="Verdana" pitchFamily="34" charset="0"/>
              </a:rPr>
              <a:t>Departamento</a:t>
            </a:r>
            <a:r>
              <a:rPr lang="en-GB" sz="3600" b="1" dirty="0">
                <a:solidFill>
                  <a:schemeClr val="tx2"/>
                </a:solidFill>
                <a:latin typeface="Verdana" pitchFamily="34" charset="0"/>
              </a:rPr>
              <a:t> de Matemática</a:t>
            </a:r>
          </a:p>
          <a:p>
            <a:pPr marL="457200" lvl="1" indent="0" algn="ctr">
              <a:lnSpc>
                <a:spcPct val="93000"/>
              </a:lnSpc>
              <a:spcBef>
                <a:spcPts val="800"/>
              </a:spcBef>
              <a:buFont typeface="Wingdings" pitchFamily="2" charset="2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GB" sz="3600" b="1" dirty="0" smtClean="0">
                <a:solidFill>
                  <a:schemeClr val="tx2"/>
                </a:solidFill>
                <a:latin typeface="Verdana" pitchFamily="34" charset="0"/>
              </a:rPr>
              <a:t>IME-USP</a:t>
            </a:r>
          </a:p>
          <a:p>
            <a:pPr marL="457200" lvl="1" indent="0" algn="ctr">
              <a:lnSpc>
                <a:spcPct val="93000"/>
              </a:lnSpc>
              <a:spcBef>
                <a:spcPts val="800"/>
              </a:spcBef>
              <a:buFont typeface="Wingdings" pitchFamily="2" charset="2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endParaRPr lang="en-GB" sz="3600" b="1" dirty="0" smtClean="0">
              <a:solidFill>
                <a:schemeClr val="tx2"/>
              </a:solidFill>
              <a:latin typeface="Verdana" pitchFamily="34" charset="0"/>
            </a:endParaRPr>
          </a:p>
          <a:p>
            <a:pPr marL="457200" lvl="1" indent="0" algn="ctr">
              <a:lnSpc>
                <a:spcPct val="93000"/>
              </a:lnSpc>
              <a:spcBef>
                <a:spcPts val="800"/>
              </a:spcBef>
              <a:buFont typeface="Wingdings" pitchFamily="2" charset="2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GB" sz="2000" dirty="0" err="1" smtClean="0">
                <a:solidFill>
                  <a:schemeClr val="tx2"/>
                </a:solidFill>
                <a:latin typeface="Verdana" pitchFamily="34" charset="0"/>
              </a:rPr>
              <a:t>Agradecimentos</a:t>
            </a:r>
            <a:r>
              <a:rPr lang="en-GB" sz="2000" dirty="0" smtClean="0">
                <a:solidFill>
                  <a:schemeClr val="tx2"/>
                </a:solidFill>
                <a:latin typeface="Verdana" pitchFamily="34" charset="0"/>
              </a:rPr>
              <a:t> à </a:t>
            </a:r>
            <a:r>
              <a:rPr lang="en-GB" sz="2000" dirty="0" err="1" smtClean="0">
                <a:solidFill>
                  <a:schemeClr val="tx2"/>
                </a:solidFill>
                <a:latin typeface="Verdana" pitchFamily="34" charset="0"/>
              </a:rPr>
              <a:t>equipe</a:t>
            </a:r>
            <a:r>
              <a:rPr lang="en-GB" sz="2000" dirty="0" smtClean="0">
                <a:solidFill>
                  <a:schemeClr val="tx2"/>
                </a:solidFill>
                <a:latin typeface="Verdana" pitchFamily="34" charset="0"/>
              </a:rPr>
              <a:t> do PEC </a:t>
            </a:r>
            <a:r>
              <a:rPr lang="en-GB" sz="2000" dirty="0" err="1" smtClean="0">
                <a:solidFill>
                  <a:schemeClr val="tx2"/>
                </a:solidFill>
                <a:latin typeface="Verdana" pitchFamily="34" charset="0"/>
              </a:rPr>
              <a:t>Municípios</a:t>
            </a:r>
            <a:endParaRPr lang="en-GB" sz="2000" dirty="0">
              <a:solidFill>
                <a:schemeClr val="tx2"/>
              </a:solidFill>
              <a:latin typeface="Verdana" pitchFamily="34" charset="0"/>
            </a:endParaRPr>
          </a:p>
          <a:p>
            <a:pPr marL="457200" lvl="1" indent="0" algn="ctr">
              <a:lnSpc>
                <a:spcPct val="93000"/>
              </a:lnSpc>
              <a:spcBef>
                <a:spcPts val="800"/>
              </a:spcBef>
              <a:buFont typeface="Wingdings" pitchFamily="2" charset="2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endParaRPr lang="en-GB" sz="3600" b="1" dirty="0">
              <a:solidFill>
                <a:schemeClr val="tx2"/>
              </a:solidFill>
              <a:latin typeface="Verdana" pitchFamily="34" charset="0"/>
            </a:endParaRPr>
          </a:p>
          <a:p>
            <a:pPr marL="457200" lvl="1" indent="0" algn="ctr">
              <a:spcBef>
                <a:spcPts val="800"/>
              </a:spcBef>
              <a:buFont typeface="Wingdings" pitchFamily="2" charset="2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GB" sz="3100" dirty="0">
                <a:latin typeface="Verdana" pitchFamily="34" charset="0"/>
                <a:hlinkClick r:id="rId3"/>
              </a:rPr>
              <a:t>brolezzi@usp.br</a:t>
            </a:r>
            <a:endParaRPr lang="en-GB" sz="3100" dirty="0">
              <a:latin typeface="Verdana" pitchFamily="34" charset="0"/>
            </a:endParaRPr>
          </a:p>
          <a:p>
            <a:pPr marL="457200" lvl="1" indent="0" algn="ctr">
              <a:spcBef>
                <a:spcPts val="800"/>
              </a:spcBef>
              <a:buFont typeface="Wingdings" pitchFamily="2" charset="2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r>
              <a:rPr lang="en-GB" sz="3100" dirty="0">
                <a:latin typeface="Verdana" pitchFamily="34" charset="0"/>
                <a:hlinkClick r:id="rId4"/>
              </a:rPr>
              <a:t>www.ime.usp.br/~brolezzi</a:t>
            </a:r>
            <a:endParaRPr lang="en-GB" sz="3100" dirty="0">
              <a:latin typeface="Verdana" pitchFamily="34" charset="0"/>
            </a:endParaRPr>
          </a:p>
          <a:p>
            <a:pPr marL="457200" lvl="1" indent="0" algn="ctr">
              <a:spcBef>
                <a:spcPts val="800"/>
              </a:spcBef>
              <a:buFont typeface="Wingdings" pitchFamily="2" charset="2"/>
              <a:buNone/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</a:pPr>
            <a:endParaRPr lang="en-GB" sz="3100" dirty="0">
              <a:latin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Text Box 2"/>
          <p:cNvSpPr txBox="1">
            <a:spLocks noChangeArrowheads="1"/>
          </p:cNvSpPr>
          <p:nvPr/>
        </p:nvSpPr>
        <p:spPr bwMode="auto">
          <a:xfrm>
            <a:off x="1828800" y="685800"/>
            <a:ext cx="55626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85000"/>
              </a:lnSpc>
              <a:spcBef>
                <a:spcPct val="50000"/>
              </a:spcBef>
            </a:pPr>
            <a:r>
              <a:rPr lang="pt-BR" sz="3600">
                <a:solidFill>
                  <a:srgbClr val="000000"/>
                </a:solidFill>
                <a:latin typeface="Century Gothic" pitchFamily="34" charset="0"/>
              </a:rPr>
              <a:t>Terceiro Procedimento</a:t>
            </a:r>
          </a:p>
        </p:txBody>
      </p:sp>
      <p:sp>
        <p:nvSpPr>
          <p:cNvPr id="227331" name="Text Box 3"/>
          <p:cNvSpPr txBox="1">
            <a:spLocks noChangeArrowheads="1"/>
          </p:cNvSpPr>
          <p:nvPr/>
        </p:nvSpPr>
        <p:spPr bwMode="auto">
          <a:xfrm>
            <a:off x="1295400" y="1752600"/>
            <a:ext cx="6705600" cy="1814513"/>
          </a:xfrm>
          <a:prstGeom prst="rect">
            <a:avLst/>
          </a:prstGeom>
          <a:solidFill>
            <a:srgbClr val="FFCC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>
                <a:solidFill>
                  <a:srgbClr val="996633"/>
                </a:solidFill>
                <a:latin typeface="Comic Sans MS" pitchFamily="66" charset="0"/>
              </a:rPr>
              <a:t>      + 1              + 300</a:t>
            </a:r>
          </a:p>
          <a:p>
            <a:pPr algn="r">
              <a:spcBef>
                <a:spcPct val="50000"/>
              </a:spcBef>
            </a:pPr>
            <a:endParaRPr lang="pt-BR" sz="2800" b="1">
              <a:solidFill>
                <a:srgbClr val="996633"/>
              </a:solidFill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pt-BR" sz="2800" b="1">
                <a:solidFill>
                  <a:srgbClr val="996633"/>
                </a:solidFill>
                <a:latin typeface="Comic Sans MS" pitchFamily="66" charset="0"/>
              </a:rPr>
              <a:t>199           200                500</a:t>
            </a:r>
          </a:p>
        </p:txBody>
      </p:sp>
      <p:sp>
        <p:nvSpPr>
          <p:cNvPr id="227332" name="Line 4"/>
          <p:cNvSpPr>
            <a:spLocks noChangeShapeType="1"/>
          </p:cNvSpPr>
          <p:nvPr/>
        </p:nvSpPr>
        <p:spPr bwMode="auto">
          <a:xfrm flipV="1">
            <a:off x="1828800" y="2362200"/>
            <a:ext cx="685800" cy="68580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27333" name="Line 5"/>
          <p:cNvSpPr>
            <a:spLocks noChangeShapeType="1"/>
          </p:cNvSpPr>
          <p:nvPr/>
        </p:nvSpPr>
        <p:spPr bwMode="auto">
          <a:xfrm rot="5400000" flipV="1">
            <a:off x="3352800" y="2362200"/>
            <a:ext cx="685800" cy="68580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27334" name="Line 6"/>
          <p:cNvSpPr>
            <a:spLocks noChangeShapeType="1"/>
          </p:cNvSpPr>
          <p:nvPr/>
        </p:nvSpPr>
        <p:spPr bwMode="auto">
          <a:xfrm flipV="1">
            <a:off x="4648200" y="2362200"/>
            <a:ext cx="685800" cy="68580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27335" name="Line 7"/>
          <p:cNvSpPr>
            <a:spLocks noChangeShapeType="1"/>
          </p:cNvSpPr>
          <p:nvPr/>
        </p:nvSpPr>
        <p:spPr bwMode="auto">
          <a:xfrm rot="5400000" flipV="1">
            <a:off x="6477000" y="2362200"/>
            <a:ext cx="685800" cy="68580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73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73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73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73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73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73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73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73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73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73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7330" grpId="0" autoUpdateAnimBg="0"/>
      <p:bldP spid="227331" grpId="0" animBg="1" autoUpdateAnimBg="0"/>
      <p:bldP spid="227332" grpId="0" animBg="1"/>
      <p:bldP spid="227333" grpId="0" animBg="1"/>
      <p:bldP spid="227334" grpId="0" animBg="1"/>
      <p:bldP spid="22733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0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pt-BR">
                <a:latin typeface="Verdana" pitchFamily="34" charset="0"/>
              </a:rPr>
              <a:t>Atividade 4</a:t>
            </a:r>
          </a:p>
          <a:p>
            <a:pPr marL="609600" indent="-609600" algn="ctr">
              <a:buFontTx/>
              <a:buNone/>
            </a:pPr>
            <a:endParaRPr lang="pt-BR">
              <a:latin typeface="Verdana" pitchFamily="34" charset="0"/>
            </a:endParaRPr>
          </a:p>
          <a:p>
            <a:pPr marL="609600" indent="-609600">
              <a:buFontTx/>
              <a:buNone/>
            </a:pPr>
            <a:r>
              <a:rPr lang="pt-BR">
                <a:latin typeface="Verdana" pitchFamily="34" charset="0"/>
              </a:rPr>
              <a:t>Seria diferente fazer a conta abaixo? </a:t>
            </a:r>
          </a:p>
          <a:p>
            <a:pPr marL="609600" indent="-609600"/>
            <a:endParaRPr lang="pt-BR">
              <a:latin typeface="Verdana" pitchFamily="34" charset="0"/>
            </a:endParaRPr>
          </a:p>
          <a:p>
            <a:pPr marL="609600" indent="-609600" algn="ctr">
              <a:buFontTx/>
              <a:buNone/>
            </a:pPr>
            <a:r>
              <a:rPr lang="pt-BR">
                <a:latin typeface="Verdana" pitchFamily="34" charset="0"/>
              </a:rPr>
              <a:t>R$ 5,00 – R$ 1,99 </a:t>
            </a:r>
          </a:p>
          <a:p>
            <a:pPr marL="609600" indent="-609600" algn="ctr">
              <a:buFontTx/>
              <a:buNone/>
            </a:pPr>
            <a:endParaRPr lang="pt-BR">
              <a:latin typeface="Verdana" pitchFamily="34" charset="0"/>
            </a:endParaRPr>
          </a:p>
          <a:p>
            <a:pPr marL="609600" indent="-609600" algn="ctr">
              <a:buFontTx/>
              <a:buNone/>
            </a:pPr>
            <a:r>
              <a:rPr lang="pt-BR">
                <a:latin typeface="Verdana" pitchFamily="34" charset="0"/>
              </a:rPr>
              <a:t>Qual o resultado mais esperado?</a:t>
            </a:r>
          </a:p>
          <a:p>
            <a:pPr marL="609600" indent="-609600" algn="ctr">
              <a:buFontTx/>
              <a:buNone/>
            </a:pPr>
            <a:r>
              <a:rPr lang="pt-BR">
                <a:latin typeface="Verdana" pitchFamily="34" charset="0"/>
              </a:rPr>
              <a:t>Que atividade matemática está por trás deste resultado?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pt-BR">
                <a:latin typeface="Verdana" pitchFamily="34" charset="0"/>
              </a:rPr>
              <a:t>Atividade 5</a:t>
            </a:r>
          </a:p>
          <a:p>
            <a:pPr marL="609600" indent="-609600" algn="ctr">
              <a:buFontTx/>
              <a:buNone/>
            </a:pPr>
            <a:endParaRPr lang="pt-BR">
              <a:latin typeface="Verdana" pitchFamily="34" charset="0"/>
            </a:endParaRPr>
          </a:p>
          <a:p>
            <a:pPr marL="609600" indent="-609600" algn="ctr">
              <a:buFontTx/>
              <a:buNone/>
            </a:pPr>
            <a:r>
              <a:rPr lang="pt-BR">
                <a:latin typeface="Verdana" pitchFamily="34" charset="0"/>
              </a:rPr>
              <a:t>Qual foi a primeira </a:t>
            </a:r>
          </a:p>
          <a:p>
            <a:pPr marL="609600" indent="-609600" algn="ctr">
              <a:buFontTx/>
              <a:buNone/>
            </a:pPr>
            <a:endParaRPr lang="pt-BR">
              <a:latin typeface="Verdana" pitchFamily="34" charset="0"/>
            </a:endParaRPr>
          </a:p>
          <a:p>
            <a:pPr marL="609600" indent="-609600" algn="ctr">
              <a:buFontTx/>
              <a:buNone/>
            </a:pPr>
            <a:r>
              <a:rPr lang="pt-BR">
                <a:latin typeface="Verdana" pitchFamily="34" charset="0"/>
              </a:rPr>
              <a:t>máquina de calcular </a:t>
            </a:r>
          </a:p>
          <a:p>
            <a:pPr marL="609600" indent="-609600" algn="ctr">
              <a:buFontTx/>
              <a:buNone/>
            </a:pPr>
            <a:endParaRPr lang="pt-BR">
              <a:latin typeface="Verdana" pitchFamily="34" charset="0"/>
            </a:endParaRPr>
          </a:p>
          <a:p>
            <a:pPr marL="609600" indent="-609600" algn="ctr">
              <a:buFontTx/>
              <a:buNone/>
            </a:pPr>
            <a:r>
              <a:rPr lang="pt-BR">
                <a:latin typeface="Verdana" pitchFamily="34" charset="0"/>
              </a:rPr>
              <a:t>do mundo?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4197" name="Picture 5" descr="fing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1763" y="333375"/>
            <a:ext cx="6075362" cy="657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4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609600" indent="-609600">
              <a:buFontTx/>
              <a:buNone/>
            </a:pPr>
            <a:endParaRPr lang="pt-BR" dirty="0" smtClean="0">
              <a:latin typeface="Verdana" pitchFamily="34" charset="0"/>
            </a:endParaRPr>
          </a:p>
          <a:p>
            <a:pPr marL="609600" indent="-609600">
              <a:buFontTx/>
              <a:buNone/>
            </a:pPr>
            <a:endParaRPr lang="pt-BR" dirty="0">
              <a:latin typeface="Verdana" pitchFamily="34" charset="0"/>
            </a:endParaRPr>
          </a:p>
          <a:p>
            <a:pPr marL="609600" indent="-609600">
              <a:buFontTx/>
              <a:buNone/>
            </a:pPr>
            <a:endParaRPr lang="pt-BR" dirty="0" smtClean="0">
              <a:latin typeface="Verdana" pitchFamily="34" charset="0"/>
            </a:endParaRPr>
          </a:p>
          <a:p>
            <a:pPr marL="609600" indent="-609600" algn="ctr">
              <a:buFontTx/>
              <a:buNone/>
            </a:pPr>
            <a:r>
              <a:rPr lang="pt-BR" dirty="0" smtClean="0">
                <a:latin typeface="Verdana" pitchFamily="34" charset="0"/>
              </a:rPr>
              <a:t>Contar com os dedos!</a:t>
            </a:r>
            <a:endParaRPr lang="pt-BR" dirty="0">
              <a:latin typeface="Verdana" pitchFamily="34" charset="0"/>
            </a:endParaRPr>
          </a:p>
          <a:p>
            <a:pPr marL="609600" indent="-609600">
              <a:buFontTx/>
              <a:buNone/>
            </a:pPr>
            <a:endParaRPr lang="pt-BR" dirty="0">
              <a:latin typeface="Verdana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509120"/>
            <a:ext cx="5619750" cy="1276350"/>
          </a:xfrm>
          <a:prstGeom prst="rect">
            <a:avLst/>
          </a:prstGeom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609600" indent="-609600" algn="ctr">
              <a:buFontTx/>
              <a:buNone/>
            </a:pPr>
            <a:endParaRPr lang="pt-BR" dirty="0">
              <a:latin typeface="Verdana" pitchFamily="34" charset="0"/>
            </a:endParaRPr>
          </a:p>
          <a:p>
            <a:pPr marL="609600" indent="-609600">
              <a:buFontTx/>
              <a:buNone/>
            </a:pPr>
            <a:r>
              <a:rPr lang="pt-BR" dirty="0">
                <a:latin typeface="Verdana" pitchFamily="34" charset="0"/>
              </a:rPr>
              <a:t>C</a:t>
            </a:r>
            <a:r>
              <a:rPr lang="pt-BR" dirty="0" smtClean="0">
                <a:latin typeface="Verdana" pitchFamily="34" charset="0"/>
              </a:rPr>
              <a:t>omo </a:t>
            </a:r>
            <a:r>
              <a:rPr lang="pt-BR" dirty="0" smtClean="0">
                <a:latin typeface="Verdana" pitchFamily="34" charset="0"/>
              </a:rPr>
              <a:t>contar até 12 com uma mão só</a:t>
            </a:r>
            <a:r>
              <a:rPr lang="pt-BR" dirty="0" smtClean="0">
                <a:latin typeface="Verdana" pitchFamily="34" charset="0"/>
              </a:rPr>
              <a:t>?</a:t>
            </a:r>
          </a:p>
          <a:p>
            <a:pPr marL="609600" indent="-609600">
              <a:buFontTx/>
              <a:buNone/>
            </a:pPr>
            <a:endParaRPr lang="pt-BR" dirty="0">
              <a:latin typeface="Verdana" pitchFamily="34" charset="0"/>
            </a:endParaRPr>
          </a:p>
        </p:txBody>
      </p:sp>
      <p:pic>
        <p:nvPicPr>
          <p:cNvPr id="3" name="Espaço Reservado para Conteúdo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95736" y="2852936"/>
            <a:ext cx="4608512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933126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5031" y="0"/>
            <a:ext cx="4833938" cy="6858000"/>
          </a:xfrm>
          <a:prstGeom prst="rect">
            <a:avLst/>
          </a:prstGeom>
        </p:spPr>
      </p:pic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8108078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609600" indent="-609600" algn="ctr">
              <a:buFontTx/>
              <a:buNone/>
            </a:pPr>
            <a:endParaRPr lang="pt-BR" dirty="0">
              <a:latin typeface="Verdana" pitchFamily="34" charset="0"/>
            </a:endParaRPr>
          </a:p>
          <a:p>
            <a:pPr marL="609600" indent="-609600">
              <a:buFontTx/>
              <a:buNone/>
            </a:pPr>
            <a:r>
              <a:rPr lang="pt-BR" dirty="0" smtClean="0">
                <a:latin typeface="Verdana" pitchFamily="34" charset="0"/>
              </a:rPr>
              <a:t>E como contar até 60 com os dedos</a:t>
            </a:r>
            <a:r>
              <a:rPr lang="pt-BR" dirty="0" smtClean="0">
                <a:latin typeface="Verdana" pitchFamily="34" charset="0"/>
              </a:rPr>
              <a:t>?</a:t>
            </a:r>
          </a:p>
          <a:p>
            <a:pPr marL="609600" indent="-609600">
              <a:buFontTx/>
              <a:buNone/>
            </a:pPr>
            <a:endParaRPr lang="pt-BR" dirty="0">
              <a:latin typeface="Verdana" pitchFamily="34" charset="0"/>
            </a:endParaRPr>
          </a:p>
        </p:txBody>
      </p:sp>
      <p:pic>
        <p:nvPicPr>
          <p:cNvPr id="3" name="Espaço Reservado para Conteúdo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195736" y="2852936"/>
            <a:ext cx="4608512" cy="34563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9538352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609600" indent="-609600" algn="ctr">
              <a:buFontTx/>
              <a:buNone/>
            </a:pPr>
            <a:endParaRPr lang="pt-BR" dirty="0">
              <a:latin typeface="Verdana" pitchFamily="34" charset="0"/>
            </a:endParaRPr>
          </a:p>
          <a:p>
            <a:pPr marL="609600" indent="-609600">
              <a:buFontTx/>
              <a:buNone/>
            </a:pPr>
            <a:r>
              <a:rPr lang="pt-BR" dirty="0" smtClean="0">
                <a:latin typeface="Verdana" pitchFamily="34" charset="0"/>
              </a:rPr>
              <a:t>Que número pode ser representado com este gesto</a:t>
            </a:r>
            <a:r>
              <a:rPr lang="pt-BR" dirty="0" smtClean="0">
                <a:latin typeface="Verdana" pitchFamily="34" charset="0"/>
              </a:rPr>
              <a:t>?</a:t>
            </a:r>
          </a:p>
          <a:p>
            <a:pPr marL="609600" indent="-609600">
              <a:buFontTx/>
              <a:buNone/>
            </a:pPr>
            <a:endParaRPr lang="pt-BR" dirty="0">
              <a:latin typeface="Verdana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450" y="3861048"/>
            <a:ext cx="4229100" cy="2343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66904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985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609600" indent="-609600" algn="ctr">
              <a:buFontTx/>
              <a:buNone/>
            </a:pPr>
            <a:endParaRPr lang="pt-BR" dirty="0">
              <a:latin typeface="Verdana" pitchFamily="34" charset="0"/>
            </a:endParaRPr>
          </a:p>
          <a:p>
            <a:pPr marL="609600" indent="-609600">
              <a:buFontTx/>
              <a:buNone/>
            </a:pPr>
            <a:r>
              <a:rPr lang="pt-BR" dirty="0" smtClean="0">
                <a:latin typeface="Verdana" pitchFamily="34" charset="0"/>
              </a:rPr>
              <a:t>Que número pode ser representado com este gesto</a:t>
            </a:r>
            <a:r>
              <a:rPr lang="pt-BR" dirty="0" smtClean="0">
                <a:latin typeface="Verdana" pitchFamily="34" charset="0"/>
              </a:rPr>
              <a:t>?</a:t>
            </a:r>
          </a:p>
          <a:p>
            <a:pPr marL="609600" indent="-609600">
              <a:buFontTx/>
              <a:buNone/>
            </a:pPr>
            <a:endParaRPr lang="pt-BR" dirty="0" smtClean="0">
              <a:latin typeface="Verdana" pitchFamily="34" charset="0"/>
            </a:endParaRPr>
          </a:p>
          <a:p>
            <a:pPr marL="609600" indent="-609600">
              <a:buFontTx/>
              <a:buNone/>
            </a:pPr>
            <a:endParaRPr lang="pt-BR" dirty="0">
              <a:latin typeface="Verdana" pitchFamily="34" charset="0"/>
            </a:endParaRPr>
          </a:p>
          <a:p>
            <a:pPr marL="609600" indent="-609600">
              <a:buFontTx/>
              <a:buNone/>
            </a:pPr>
            <a:endParaRPr lang="pt-BR" dirty="0" smtClean="0">
              <a:latin typeface="Verdana" pitchFamily="34" charset="0"/>
            </a:endParaRPr>
          </a:p>
          <a:p>
            <a:pPr marL="609600" indent="-609600">
              <a:buFontTx/>
              <a:buNone/>
            </a:pPr>
            <a:endParaRPr lang="pt-BR" dirty="0">
              <a:latin typeface="Verdana" pitchFamily="34" charset="0"/>
            </a:endParaRPr>
          </a:p>
          <a:p>
            <a:pPr marL="609600" indent="-609600">
              <a:buFontTx/>
              <a:buNone/>
            </a:pPr>
            <a:endParaRPr lang="pt-BR" dirty="0" smtClean="0">
              <a:latin typeface="Verdana" pitchFamily="34" charset="0"/>
            </a:endParaRPr>
          </a:p>
          <a:p>
            <a:pPr marL="609600" indent="-609600">
              <a:buFontTx/>
              <a:buNone/>
            </a:pPr>
            <a:endParaRPr lang="pt-BR" dirty="0">
              <a:latin typeface="Verdana" pitchFamily="34" charset="0"/>
            </a:endParaRPr>
          </a:p>
          <a:p>
            <a:pPr marL="609600" indent="-609600">
              <a:buFontTx/>
              <a:buNone/>
            </a:pPr>
            <a:endParaRPr lang="pt-BR" dirty="0" smtClean="0">
              <a:latin typeface="Verdana" pitchFamily="34" charset="0"/>
            </a:endParaRPr>
          </a:p>
          <a:p>
            <a:pPr marL="609600" indent="-609600">
              <a:buFontTx/>
              <a:buNone/>
            </a:pPr>
            <a:endParaRPr lang="pt-BR" sz="1200" dirty="0" smtClean="0">
              <a:latin typeface="Verdana" pitchFamily="34" charset="0"/>
            </a:endParaRPr>
          </a:p>
          <a:p>
            <a:pPr marL="609600" indent="-609600">
              <a:buFontTx/>
              <a:buNone/>
            </a:pPr>
            <a:r>
              <a:rPr lang="pt-BR" sz="1200" dirty="0" smtClean="0">
                <a:latin typeface="Verdana" pitchFamily="34" charset="0"/>
              </a:rPr>
              <a:t>Fonte: </a:t>
            </a:r>
            <a:r>
              <a:rPr lang="pt-BR" sz="1200" dirty="0" smtClean="0">
                <a:hlinkClick r:id="rId3"/>
              </a:rPr>
              <a:t>http</a:t>
            </a:r>
            <a:r>
              <a:rPr lang="pt-BR" sz="1200" dirty="0">
                <a:hlinkClick r:id="rId3"/>
              </a:rPr>
              <a:t>://danieldendy.blogspot.com.br/2012/06/sexagesimal-base-60.html</a:t>
            </a:r>
            <a:endParaRPr lang="pt-BR" sz="1200" dirty="0">
              <a:latin typeface="Verdana" pitchFamily="34" charset="0"/>
            </a:endParaRP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450" y="3861048"/>
            <a:ext cx="4229100" cy="2343150"/>
          </a:xfrm>
          <a:prstGeom prst="rect">
            <a:avLst/>
          </a:prstGeom>
        </p:spPr>
      </p:pic>
      <p:pic>
        <p:nvPicPr>
          <p:cNvPr id="3" name="Imagem 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024361"/>
            <a:ext cx="4229100" cy="3171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29866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8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985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Grp="1" noRot="1" noChangeArrowheads="1"/>
          </p:cNvSpPr>
          <p:nvPr>
            <p:ph type="title"/>
          </p:nvPr>
        </p:nvSpPr>
        <p:spPr>
          <a:xfrm>
            <a:off x="0" y="1408113"/>
            <a:ext cx="9144000" cy="382587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000" tIns="46800" rIns="90000" bIns="46800" anchorCtr="1"/>
          <a:lstStyle/>
          <a:p>
            <a:pPr>
              <a:lnSpc>
                <a:spcPct val="93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0" dirty="0">
                <a:latin typeface="Verdana" pitchFamily="34" charset="0"/>
              </a:rPr>
              <a:t/>
            </a:r>
            <a:br>
              <a:rPr lang="en-GB" b="0" dirty="0">
                <a:latin typeface="Verdana" pitchFamily="34" charset="0"/>
              </a:rPr>
            </a:br>
            <a:r>
              <a:rPr lang="en-GB" b="0" dirty="0">
                <a:latin typeface="Verdana" pitchFamily="34" charset="0"/>
              </a:rPr>
              <a:t> </a:t>
            </a:r>
            <a:r>
              <a:rPr lang="pt-BR" dirty="0">
                <a:latin typeface="Verdana" pitchFamily="34" charset="0"/>
              </a:rPr>
              <a:t>O cálculo mental </a:t>
            </a:r>
            <a:r>
              <a:rPr lang="pt-BR" dirty="0" smtClean="0">
                <a:latin typeface="Verdana" pitchFamily="34" charset="0"/>
              </a:rPr>
              <a:t/>
            </a:r>
            <a:br>
              <a:rPr lang="pt-BR" dirty="0" smtClean="0">
                <a:latin typeface="Verdana" pitchFamily="34" charset="0"/>
              </a:rPr>
            </a:br>
            <a:r>
              <a:rPr lang="pt-BR" dirty="0" smtClean="0">
                <a:latin typeface="Verdana" pitchFamily="34" charset="0"/>
              </a:rPr>
              <a:t>... e </a:t>
            </a:r>
            <a:r>
              <a:rPr lang="pt-BR" dirty="0">
                <a:latin typeface="Verdana" pitchFamily="34" charset="0"/>
              </a:rPr>
              <a:t>manual</a:t>
            </a:r>
            <a:r>
              <a:rPr lang="en-GB" dirty="0">
                <a:latin typeface="Verdana" pitchFamily="34" charset="0"/>
              </a:rPr>
              <a:t/>
            </a:r>
            <a:br>
              <a:rPr lang="en-GB" dirty="0">
                <a:latin typeface="Verdana" pitchFamily="34" charset="0"/>
              </a:rPr>
            </a:br>
            <a:endParaRPr lang="en-GB" dirty="0">
              <a:latin typeface="Verdana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9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9144000" cy="5792788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pt-BR">
                <a:latin typeface="Verdana" pitchFamily="34" charset="0"/>
              </a:rPr>
              <a:t>Atividade 6</a:t>
            </a:r>
          </a:p>
          <a:p>
            <a:pPr marL="609600" indent="-609600" algn="ctr">
              <a:buFontTx/>
              <a:buNone/>
            </a:pPr>
            <a:endParaRPr lang="pt-BR">
              <a:latin typeface="Verdana" pitchFamily="34" charset="0"/>
            </a:endParaRPr>
          </a:p>
          <a:p>
            <a:pPr marL="609600" indent="-609600" algn="ctr">
              <a:buFontTx/>
              <a:buNone/>
            </a:pPr>
            <a:r>
              <a:rPr lang="pt-BR" b="1" i="1"/>
              <a:t>A tabuada dos nove e os dedos das mãos</a:t>
            </a:r>
            <a:endParaRPr lang="pt-BR" i="1"/>
          </a:p>
          <a:p>
            <a:pPr marL="609600" indent="-609600">
              <a:buFontTx/>
              <a:buNone/>
            </a:pPr>
            <a:endParaRPr lang="pt-BR"/>
          </a:p>
          <a:p>
            <a:pPr marL="609600" indent="-609600" algn="ctr">
              <a:buFontTx/>
              <a:buNone/>
            </a:pPr>
            <a:r>
              <a:rPr lang="pt-BR"/>
              <a:t>Há um modo interessante para se obter a tabuada do nove usando os dedos das mãos. Coloque as mãos abertas sobre a mesa. </a:t>
            </a:r>
          </a:p>
          <a:p>
            <a:pPr marL="609600" indent="-609600" algn="ctr">
              <a:buFontTx/>
              <a:buNone/>
            </a:pPr>
            <a:endParaRPr lang="pt-BR"/>
          </a:p>
          <a:p>
            <a:pPr marL="609600" indent="-609600" algn="ctr">
              <a:buFontTx/>
              <a:buNone/>
            </a:pPr>
            <a:endParaRPr lang="pt-BR"/>
          </a:p>
        </p:txBody>
      </p:sp>
      <p:pic>
        <p:nvPicPr>
          <p:cNvPr id="251907" name="Picture 3" descr="Figura 97"/>
          <p:cNvPicPr>
            <a:picLocks noChangeAspect="1" noChangeArrowheads="1"/>
          </p:cNvPicPr>
          <p:nvPr/>
        </p:nvPicPr>
        <p:blipFill>
          <a:blip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4327525"/>
            <a:ext cx="3024187" cy="18018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9144000" cy="5792788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pt-BR">
                <a:latin typeface="Verdana" pitchFamily="34" charset="0"/>
              </a:rPr>
              <a:t>Atividade 6</a:t>
            </a:r>
          </a:p>
          <a:p>
            <a:pPr marL="609600" indent="-609600" algn="ctr">
              <a:buFontTx/>
              <a:buNone/>
            </a:pPr>
            <a:r>
              <a:rPr lang="pt-BR"/>
              <a:t>Coloque as mãos abertas sobre a mesa. </a:t>
            </a:r>
          </a:p>
          <a:p>
            <a:pPr marL="609600" indent="-609600" algn="ctr">
              <a:buFontTx/>
              <a:buNone/>
            </a:pPr>
            <a:endParaRPr lang="pt-BR"/>
          </a:p>
          <a:p>
            <a:pPr marL="609600" indent="-609600" algn="ctr">
              <a:buFontTx/>
              <a:buNone/>
            </a:pPr>
            <a:endParaRPr lang="pt-BR"/>
          </a:p>
          <a:p>
            <a:pPr marL="609600" indent="-609600" algn="ctr">
              <a:buFontTx/>
              <a:buNone/>
            </a:pPr>
            <a:endParaRPr lang="pt-BR"/>
          </a:p>
          <a:p>
            <a:pPr marL="609600" indent="-609600" algn="ctr">
              <a:buFontTx/>
              <a:buNone/>
            </a:pPr>
            <a:r>
              <a:rPr lang="pt-BR"/>
              <a:t>Vamos obter, por exemplo, 3 x 9. Dobre o 3° dedo, a contar da esquerda para a direita. </a:t>
            </a:r>
          </a:p>
        </p:txBody>
      </p:sp>
      <p:pic>
        <p:nvPicPr>
          <p:cNvPr id="253955" name="Picture 3" descr="Figura 97"/>
          <p:cNvPicPr>
            <a:picLocks noChangeAspect="1" noChangeArrowheads="1"/>
          </p:cNvPicPr>
          <p:nvPr/>
        </p:nvPicPr>
        <p:blipFill>
          <a:blip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1557338"/>
            <a:ext cx="3024188" cy="180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3957" name="Picture 5" descr="Figura 98"/>
          <p:cNvPicPr>
            <a:picLocks noChangeAspect="1" noChangeArrowheads="1"/>
          </p:cNvPicPr>
          <p:nvPr/>
        </p:nvPicPr>
        <p:blipFill>
          <a:blip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3725" y="4508500"/>
            <a:ext cx="3382963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9144000" cy="5792788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pt-BR"/>
              <a:t>Vamos obter, por exemplo, 3 x 9. Dobre o 3° dedo, a contar da esquerda para a direita. </a:t>
            </a:r>
          </a:p>
          <a:p>
            <a:pPr marL="609600" indent="-609600" algn="ctr">
              <a:buFontTx/>
              <a:buNone/>
            </a:pPr>
            <a:endParaRPr lang="pt-BR"/>
          </a:p>
          <a:p>
            <a:pPr marL="609600" indent="-609600" algn="ctr">
              <a:buFontTx/>
              <a:buNone/>
            </a:pPr>
            <a:endParaRPr lang="pt-BR"/>
          </a:p>
          <a:p>
            <a:pPr marL="609600" indent="-609600" algn="ctr">
              <a:buFontTx/>
              <a:buNone/>
            </a:pPr>
            <a:endParaRPr lang="pt-BR"/>
          </a:p>
          <a:p>
            <a:pPr marL="609600" indent="-609600" algn="ctr">
              <a:buFontTx/>
              <a:buNone/>
            </a:pPr>
            <a:endParaRPr lang="pt-BR"/>
          </a:p>
          <a:p>
            <a:pPr marL="609600" indent="-609600" algn="ctr">
              <a:buFontTx/>
              <a:buNone/>
            </a:pPr>
            <a:r>
              <a:rPr lang="pt-BR"/>
              <a:t>Veja que, a esquerda do dedo dobrado, ficaram dois dedos e, a sua direita, 7 dedos. </a:t>
            </a:r>
          </a:p>
        </p:txBody>
      </p:sp>
      <p:pic>
        <p:nvPicPr>
          <p:cNvPr id="256004" name="Picture 4" descr="Figura 98"/>
          <p:cNvPicPr>
            <a:picLocks noChangeAspect="1" noChangeArrowheads="1"/>
          </p:cNvPicPr>
          <p:nvPr/>
        </p:nvPicPr>
        <p:blipFill>
          <a:blip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13" y="1557338"/>
            <a:ext cx="3382962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05" name="Picture 5" descr="Figura 99"/>
          <p:cNvPicPr>
            <a:picLocks noChangeAspect="1" noChangeArrowheads="1"/>
          </p:cNvPicPr>
          <p:nvPr/>
        </p:nvPicPr>
        <p:blipFill>
          <a:blip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4724400"/>
            <a:ext cx="3024188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9144000" cy="5792788"/>
          </a:xfrm>
        </p:spPr>
        <p:txBody>
          <a:bodyPr/>
          <a:lstStyle/>
          <a:p>
            <a:pPr marL="609600" indent="-609600"/>
            <a:r>
              <a:rPr lang="pt-BR"/>
              <a:t>Veja que, a esquerda do dedo dobrado, ficaram dois dedos e, a sua direita, 7 dedos. </a:t>
            </a:r>
          </a:p>
          <a:p>
            <a:pPr marL="609600" indent="-609600"/>
            <a:endParaRPr lang="pt-BR"/>
          </a:p>
          <a:p>
            <a:pPr marL="609600" indent="-609600"/>
            <a:endParaRPr lang="pt-BR"/>
          </a:p>
          <a:p>
            <a:pPr marL="609600" indent="-609600"/>
            <a:endParaRPr lang="pt-BR"/>
          </a:p>
          <a:p>
            <a:pPr marL="609600" indent="-609600"/>
            <a:endParaRPr lang="pt-BR"/>
          </a:p>
          <a:p>
            <a:pPr marL="609600" indent="-609600"/>
            <a:endParaRPr lang="pt-BR"/>
          </a:p>
          <a:p>
            <a:pPr marL="609600" indent="-609600" algn="ctr">
              <a:buFontTx/>
              <a:buNone/>
            </a:pPr>
            <a:r>
              <a:rPr lang="pt-BR"/>
              <a:t>Eis o resultado: 3 x 9 = 27! </a:t>
            </a:r>
          </a:p>
          <a:p>
            <a:pPr marL="609600" indent="-609600">
              <a:buFontTx/>
              <a:buNone/>
            </a:pPr>
            <a:r>
              <a:rPr lang="pt-BR"/>
              <a:t>Veja como se obtém 6 x 9:  </a:t>
            </a:r>
          </a:p>
        </p:txBody>
      </p:sp>
      <p:pic>
        <p:nvPicPr>
          <p:cNvPr id="258052" name="Picture 4" descr="Figura 99"/>
          <p:cNvPicPr>
            <a:picLocks noChangeAspect="1" noChangeArrowheads="1"/>
          </p:cNvPicPr>
          <p:nvPr/>
        </p:nvPicPr>
        <p:blipFill>
          <a:blip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575" y="1557338"/>
            <a:ext cx="3024188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05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9144000" cy="5792788"/>
          </a:xfrm>
        </p:spPr>
        <p:txBody>
          <a:bodyPr/>
          <a:lstStyle/>
          <a:p>
            <a:pPr marL="609600" indent="-609600"/>
            <a:endParaRPr lang="pt-BR"/>
          </a:p>
          <a:p>
            <a:pPr marL="609600" indent="-609600"/>
            <a:endParaRPr lang="pt-BR"/>
          </a:p>
          <a:p>
            <a:pPr marL="609600" indent="-609600"/>
            <a:endParaRPr lang="pt-BR"/>
          </a:p>
          <a:p>
            <a:pPr marL="609600" indent="-609600" algn="ctr">
              <a:buFontTx/>
              <a:buNone/>
            </a:pPr>
            <a:endParaRPr lang="pt-BR"/>
          </a:p>
          <a:p>
            <a:pPr marL="609600" indent="-609600" algn="ctr">
              <a:buFontTx/>
              <a:buNone/>
            </a:pPr>
            <a:r>
              <a:rPr lang="pt-BR"/>
              <a:t>Eis o resultado: 3 x 9 = 27! </a:t>
            </a:r>
          </a:p>
          <a:p>
            <a:pPr marL="609600" indent="-609600">
              <a:buFontTx/>
              <a:buNone/>
            </a:pPr>
            <a:r>
              <a:rPr lang="pt-BR"/>
              <a:t>Veja como se obtém 6 x 9: </a:t>
            </a:r>
          </a:p>
          <a:p>
            <a:pPr marL="609600" indent="-609600">
              <a:buFontTx/>
              <a:buNone/>
            </a:pPr>
            <a:r>
              <a:rPr lang="pt-BR"/>
              <a:t> </a:t>
            </a:r>
          </a:p>
        </p:txBody>
      </p:sp>
      <p:pic>
        <p:nvPicPr>
          <p:cNvPr id="260099" name="Picture 3" descr="Figura 99"/>
          <p:cNvPicPr>
            <a:picLocks noChangeAspect="1" noChangeArrowheads="1"/>
          </p:cNvPicPr>
          <p:nvPr/>
        </p:nvPicPr>
        <p:blipFill>
          <a:blip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2138" y="260350"/>
            <a:ext cx="3024187" cy="201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0100" name="Picture 4" descr="Figura 100"/>
          <p:cNvPicPr>
            <a:picLocks noChangeAspect="1" noChangeArrowheads="1"/>
          </p:cNvPicPr>
          <p:nvPr/>
        </p:nvPicPr>
        <p:blipFill>
          <a:blip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3860800"/>
            <a:ext cx="3529013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0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9144000" cy="5792788"/>
          </a:xfrm>
        </p:spPr>
        <p:txBody>
          <a:bodyPr/>
          <a:lstStyle/>
          <a:p>
            <a:pPr marL="609600" indent="-609600">
              <a:lnSpc>
                <a:spcPct val="90000"/>
              </a:lnSpc>
            </a:pPr>
            <a:endParaRPr lang="pt-BR"/>
          </a:p>
          <a:p>
            <a:pPr marL="609600" indent="-609600">
              <a:lnSpc>
                <a:spcPct val="90000"/>
              </a:lnSpc>
            </a:pPr>
            <a:endParaRPr lang="pt-BR"/>
          </a:p>
          <a:p>
            <a:pPr marL="609600" indent="-609600">
              <a:lnSpc>
                <a:spcPct val="90000"/>
              </a:lnSpc>
            </a:pPr>
            <a:endParaRPr lang="pt-BR"/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pt-BR"/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pt-BR"/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pt-BR"/>
          </a:p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pt-BR"/>
              <a:t>Eis o resultado: 6 x 9 = 54 </a:t>
            </a:r>
          </a:p>
          <a:p>
            <a:pPr marL="609600" indent="-609600" algn="ctr">
              <a:lnSpc>
                <a:spcPct val="90000"/>
              </a:lnSpc>
              <a:buFontTx/>
              <a:buNone/>
            </a:pPr>
            <a:endParaRPr lang="pt-BR"/>
          </a:p>
          <a:p>
            <a:pPr marL="609600" indent="-609600" algn="ctr">
              <a:lnSpc>
                <a:spcPct val="90000"/>
              </a:lnSpc>
              <a:buFontTx/>
              <a:buNone/>
            </a:pPr>
            <a:r>
              <a:rPr lang="pt-BR"/>
              <a:t>Experimente obter assim as outras multiplicações da tabuada do nove. </a:t>
            </a:r>
          </a:p>
          <a:p>
            <a:pPr marL="609600" indent="-609600">
              <a:lnSpc>
                <a:spcPct val="90000"/>
              </a:lnSpc>
              <a:buFontTx/>
              <a:buNone/>
            </a:pPr>
            <a:r>
              <a:rPr lang="pt-BR"/>
              <a:t> </a:t>
            </a:r>
          </a:p>
        </p:txBody>
      </p:sp>
      <p:pic>
        <p:nvPicPr>
          <p:cNvPr id="262148" name="Picture 4" descr="Figura 100"/>
          <p:cNvPicPr>
            <a:picLocks noChangeAspect="1" noChangeArrowheads="1"/>
          </p:cNvPicPr>
          <p:nvPr/>
        </p:nvPicPr>
        <p:blipFill>
          <a:blip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675" y="115888"/>
            <a:ext cx="3529013" cy="3028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21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2146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333375"/>
            <a:ext cx="9144000" cy="5792788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pt-BR" dirty="0">
                <a:latin typeface="Verdana" pitchFamily="34" charset="0"/>
              </a:rPr>
              <a:t>Atividade </a:t>
            </a:r>
            <a:r>
              <a:rPr lang="pt-BR" dirty="0" smtClean="0">
                <a:latin typeface="Verdana" pitchFamily="34" charset="0"/>
              </a:rPr>
              <a:t>7</a:t>
            </a:r>
            <a:endParaRPr lang="pt-BR" dirty="0">
              <a:latin typeface="Verdana" pitchFamily="34" charset="0"/>
            </a:endParaRPr>
          </a:p>
          <a:p>
            <a:pPr marL="609600" indent="-609600" algn="ctr">
              <a:buFontTx/>
              <a:buNone/>
            </a:pPr>
            <a:r>
              <a:rPr lang="pt-BR" dirty="0" smtClean="0"/>
              <a:t>Por que a tabuada do nove funciona?</a:t>
            </a:r>
            <a:endParaRPr lang="pt-BR" dirty="0"/>
          </a:p>
        </p:txBody>
      </p:sp>
      <p:pic>
        <p:nvPicPr>
          <p:cNvPr id="5" name="Picture 4" descr="hands%20childr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988840"/>
            <a:ext cx="7056338" cy="3992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284493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9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6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609600" indent="-609600" algn="ctr">
              <a:buFont typeface="Wingdings" pitchFamily="2" charset="2"/>
              <a:buNone/>
            </a:pPr>
            <a:r>
              <a:rPr lang="pt-BR">
                <a:latin typeface="Verdana" pitchFamily="34" charset="0"/>
              </a:rPr>
              <a:t>Atividade 1</a:t>
            </a:r>
          </a:p>
          <a:p>
            <a:pPr marL="609600" indent="-609600" algn="ctr">
              <a:buFont typeface="Wingdings" pitchFamily="2" charset="2"/>
              <a:buNone/>
            </a:pPr>
            <a:endParaRPr lang="pt-BR">
              <a:latin typeface="Verdana" pitchFamily="34" charset="0"/>
            </a:endParaRPr>
          </a:p>
          <a:p>
            <a:pPr marL="609600" indent="-609600">
              <a:buFont typeface="Wingdings" pitchFamily="2" charset="2"/>
              <a:buNone/>
            </a:pPr>
            <a:r>
              <a:rPr lang="pt-BR">
                <a:latin typeface="Verdana" pitchFamily="34" charset="0"/>
              </a:rPr>
              <a:t> Faça a operação abaixo de três formas diferentes: </a:t>
            </a:r>
          </a:p>
          <a:p>
            <a:pPr marL="609600" indent="-609600"/>
            <a:endParaRPr lang="pt-BR">
              <a:latin typeface="Verdana" pitchFamily="34" charset="0"/>
            </a:endParaRPr>
          </a:p>
          <a:p>
            <a:pPr marL="609600" indent="-609600" algn="ctr">
              <a:buFont typeface="Wingdings" pitchFamily="2" charset="2"/>
              <a:buNone/>
            </a:pPr>
            <a:r>
              <a:rPr lang="pt-BR">
                <a:latin typeface="Verdana" pitchFamily="34" charset="0"/>
              </a:rPr>
              <a:t>1190 + 2610 </a:t>
            </a:r>
          </a:p>
          <a:p>
            <a:pPr marL="609600" indent="-609600" algn="ctr">
              <a:buFont typeface="Wingdings" pitchFamily="2" charset="2"/>
              <a:buNone/>
            </a:pPr>
            <a:endParaRPr lang="pt-BR">
              <a:latin typeface="Verdana" pitchFamily="34" charset="0"/>
            </a:endParaRPr>
          </a:p>
          <a:p>
            <a:pPr marL="609600" indent="-609600" algn="ctr">
              <a:buFont typeface="Wingdings" pitchFamily="2" charset="2"/>
              <a:buNone/>
            </a:pPr>
            <a:r>
              <a:rPr lang="pt-BR">
                <a:latin typeface="Verdana" pitchFamily="34" charset="0"/>
              </a:rPr>
              <a:t>O que cada procedimento apresenta de interessante? Por quê?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890" name="Text Box 2"/>
          <p:cNvSpPr txBox="1">
            <a:spLocks noChangeArrowheads="1"/>
          </p:cNvSpPr>
          <p:nvPr/>
        </p:nvSpPr>
        <p:spPr bwMode="auto">
          <a:xfrm>
            <a:off x="0" y="533400"/>
            <a:ext cx="9144000" cy="2136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85000"/>
              </a:lnSpc>
              <a:spcBef>
                <a:spcPct val="50000"/>
              </a:spcBef>
            </a:pPr>
            <a:r>
              <a:rPr lang="pt-BR" sz="4400">
                <a:solidFill>
                  <a:srgbClr val="000000"/>
                </a:solidFill>
                <a:latin typeface="Century Gothic" pitchFamily="34" charset="0"/>
              </a:rPr>
              <a:t>Alguns procedimentos possíveis para fazer</a:t>
            </a:r>
          </a:p>
          <a:p>
            <a:pPr algn="ctr" eaLnBrk="1" hangingPunct="1">
              <a:lnSpc>
                <a:spcPct val="85000"/>
              </a:lnSpc>
              <a:spcBef>
                <a:spcPct val="50000"/>
              </a:spcBef>
            </a:pPr>
            <a:r>
              <a:rPr lang="pt-BR" sz="4400">
                <a:solidFill>
                  <a:srgbClr val="000000"/>
                </a:solidFill>
                <a:latin typeface="Century Gothic" pitchFamily="34" charset="0"/>
              </a:rPr>
              <a:t>1 190 + 2610 = 3800</a:t>
            </a:r>
          </a:p>
        </p:txBody>
      </p:sp>
      <p:sp>
        <p:nvSpPr>
          <p:cNvPr id="293891" name="Text Box 3"/>
          <p:cNvSpPr txBox="1">
            <a:spLocks noChangeArrowheads="1"/>
          </p:cNvSpPr>
          <p:nvPr/>
        </p:nvSpPr>
        <p:spPr bwMode="auto">
          <a:xfrm>
            <a:off x="1692275" y="2852738"/>
            <a:ext cx="5280025" cy="2455862"/>
          </a:xfrm>
          <a:prstGeom prst="rect">
            <a:avLst/>
          </a:prstGeom>
          <a:solidFill>
            <a:srgbClr val="FFCC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2800" b="1">
                <a:latin typeface="Comic Sans MS" pitchFamily="66" charset="0"/>
              </a:rPr>
              <a:t>1 000 + 2 000 = 3 000</a:t>
            </a:r>
          </a:p>
          <a:p>
            <a:pPr algn="r">
              <a:spcBef>
                <a:spcPct val="50000"/>
              </a:spcBef>
            </a:pPr>
            <a:r>
              <a:rPr lang="pt-BR" sz="2800" b="1">
                <a:latin typeface="Comic Sans MS" pitchFamily="66" charset="0"/>
              </a:rPr>
              <a:t>100 + 600 = 700</a:t>
            </a:r>
          </a:p>
          <a:p>
            <a:pPr algn="r">
              <a:spcBef>
                <a:spcPct val="50000"/>
              </a:spcBef>
            </a:pPr>
            <a:r>
              <a:rPr lang="pt-BR" sz="2800" b="1">
                <a:latin typeface="Comic Sans MS" pitchFamily="66" charset="0"/>
              </a:rPr>
              <a:t>90 + 10 = 100</a:t>
            </a:r>
          </a:p>
          <a:p>
            <a:pPr algn="r">
              <a:spcBef>
                <a:spcPct val="50000"/>
              </a:spcBef>
            </a:pPr>
            <a:r>
              <a:rPr lang="pt-BR" sz="2800" b="1">
                <a:latin typeface="Comic Sans MS" pitchFamily="66" charset="0"/>
              </a:rPr>
              <a:t>3 000 + 700 + 100 = 3 800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3891" grpId="0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83" name="Text Box 3"/>
          <p:cNvSpPr txBox="1">
            <a:spLocks noChangeArrowheads="1"/>
          </p:cNvSpPr>
          <p:nvPr/>
        </p:nvSpPr>
        <p:spPr bwMode="auto">
          <a:xfrm>
            <a:off x="3563938" y="3933825"/>
            <a:ext cx="1752600" cy="1814513"/>
          </a:xfrm>
          <a:prstGeom prst="rect">
            <a:avLst/>
          </a:prstGeom>
          <a:solidFill>
            <a:srgbClr val="FFCC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2800" b="1">
                <a:latin typeface="Comic Sans MS" pitchFamily="66" charset="0"/>
              </a:rPr>
              <a:t>1 190</a:t>
            </a:r>
          </a:p>
          <a:p>
            <a:pPr algn="r">
              <a:spcBef>
                <a:spcPct val="50000"/>
              </a:spcBef>
            </a:pPr>
            <a:r>
              <a:rPr lang="pt-BR" sz="2800" b="1" u="sng">
                <a:latin typeface="Comic Sans MS" pitchFamily="66" charset="0"/>
              </a:rPr>
              <a:t>+ 2 610</a:t>
            </a:r>
          </a:p>
          <a:p>
            <a:pPr algn="r">
              <a:spcBef>
                <a:spcPct val="50000"/>
              </a:spcBef>
            </a:pPr>
            <a:r>
              <a:rPr lang="pt-BR" sz="2800" b="1">
                <a:latin typeface="Comic Sans MS" pitchFamily="66" charset="0"/>
              </a:rPr>
              <a:t>3 800</a:t>
            </a:r>
          </a:p>
        </p:txBody>
      </p:sp>
      <p:sp>
        <p:nvSpPr>
          <p:cNvPr id="225284" name="Text Box 4"/>
          <p:cNvSpPr txBox="1">
            <a:spLocks noChangeArrowheads="1"/>
          </p:cNvSpPr>
          <p:nvPr/>
        </p:nvSpPr>
        <p:spPr bwMode="auto">
          <a:xfrm>
            <a:off x="539750" y="404813"/>
            <a:ext cx="55626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85000"/>
              </a:lnSpc>
              <a:spcBef>
                <a:spcPct val="50000"/>
              </a:spcBef>
            </a:pPr>
            <a:r>
              <a:rPr lang="pt-BR" sz="3600">
                <a:solidFill>
                  <a:srgbClr val="000000"/>
                </a:solidFill>
                <a:latin typeface="Century Gothic" pitchFamily="34" charset="0"/>
              </a:rPr>
              <a:t>Segundo Procedimento</a:t>
            </a:r>
          </a:p>
        </p:txBody>
      </p:sp>
      <p:sp>
        <p:nvSpPr>
          <p:cNvPr id="225294" name="Text Box 14"/>
          <p:cNvSpPr txBox="1">
            <a:spLocks noChangeArrowheads="1"/>
          </p:cNvSpPr>
          <p:nvPr/>
        </p:nvSpPr>
        <p:spPr bwMode="auto">
          <a:xfrm>
            <a:off x="0" y="1700213"/>
            <a:ext cx="9144000" cy="66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50000"/>
              </a:spcBef>
            </a:pPr>
            <a:r>
              <a:rPr lang="pt-BR" sz="4400">
                <a:solidFill>
                  <a:srgbClr val="000000"/>
                </a:solidFill>
                <a:latin typeface="Century Gothic" pitchFamily="34" charset="0"/>
              </a:rPr>
              <a:t>1 190 + 2610 = 3800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28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28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25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25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283" grpId="0" build="allAtOnce" animBg="1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6" name="Text Box 4"/>
          <p:cNvSpPr txBox="1">
            <a:spLocks noChangeArrowheads="1"/>
          </p:cNvSpPr>
          <p:nvPr/>
        </p:nvSpPr>
        <p:spPr bwMode="auto">
          <a:xfrm>
            <a:off x="1908175" y="476250"/>
            <a:ext cx="55626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85000"/>
              </a:lnSpc>
              <a:spcBef>
                <a:spcPct val="50000"/>
              </a:spcBef>
            </a:pPr>
            <a:r>
              <a:rPr lang="pt-BR" sz="3600">
                <a:solidFill>
                  <a:srgbClr val="000000"/>
                </a:solidFill>
                <a:latin typeface="Century Gothic" pitchFamily="34" charset="0"/>
              </a:rPr>
              <a:t>Terceiro Procedimento</a:t>
            </a:r>
          </a:p>
        </p:txBody>
      </p:sp>
      <p:sp>
        <p:nvSpPr>
          <p:cNvPr id="243717" name="Text Box 5"/>
          <p:cNvSpPr txBox="1">
            <a:spLocks noChangeArrowheads="1"/>
          </p:cNvSpPr>
          <p:nvPr/>
        </p:nvSpPr>
        <p:spPr bwMode="auto">
          <a:xfrm>
            <a:off x="0" y="4495800"/>
            <a:ext cx="9144000" cy="2455863"/>
          </a:xfrm>
          <a:prstGeom prst="rect">
            <a:avLst/>
          </a:prstGeom>
          <a:solidFill>
            <a:srgbClr val="FFCC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pt-BR" sz="2800" b="1">
                <a:solidFill>
                  <a:srgbClr val="996633"/>
                </a:solidFill>
                <a:latin typeface="Comic Sans MS" pitchFamily="66" charset="0"/>
              </a:rPr>
              <a:t>     </a:t>
            </a:r>
            <a:r>
              <a:rPr lang="pt-BR" sz="2800" b="1">
                <a:latin typeface="Comic Sans MS" pitchFamily="66" charset="0"/>
              </a:rPr>
              <a:t>   + 1 000          + 100            + 90</a:t>
            </a:r>
          </a:p>
          <a:p>
            <a:pPr algn="r">
              <a:spcBef>
                <a:spcPct val="50000"/>
              </a:spcBef>
            </a:pPr>
            <a:endParaRPr lang="pt-BR" sz="2800" b="1">
              <a:latin typeface="Comic Sans MS" pitchFamily="66" charset="0"/>
            </a:endParaRPr>
          </a:p>
          <a:p>
            <a:pPr>
              <a:spcBef>
                <a:spcPct val="50000"/>
              </a:spcBef>
            </a:pPr>
            <a:r>
              <a:rPr lang="pt-BR" sz="2800" b="1">
                <a:latin typeface="Comic Sans MS" pitchFamily="66" charset="0"/>
              </a:rPr>
              <a:t>2 610             3 610           3 710       3 800</a:t>
            </a:r>
          </a:p>
          <a:p>
            <a:pPr algn="r">
              <a:spcBef>
                <a:spcPct val="50000"/>
              </a:spcBef>
            </a:pPr>
            <a:endParaRPr lang="pt-BR" sz="2800" b="1">
              <a:latin typeface="Comic Sans MS" pitchFamily="66" charset="0"/>
            </a:endParaRPr>
          </a:p>
        </p:txBody>
      </p:sp>
      <p:sp>
        <p:nvSpPr>
          <p:cNvPr id="243718" name="Line 6"/>
          <p:cNvSpPr>
            <a:spLocks noChangeShapeType="1"/>
          </p:cNvSpPr>
          <p:nvPr/>
        </p:nvSpPr>
        <p:spPr bwMode="auto">
          <a:xfrm flipV="1">
            <a:off x="990600" y="5029200"/>
            <a:ext cx="685800" cy="68580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43719" name="Line 7"/>
          <p:cNvSpPr>
            <a:spLocks noChangeShapeType="1"/>
          </p:cNvSpPr>
          <p:nvPr/>
        </p:nvSpPr>
        <p:spPr bwMode="auto">
          <a:xfrm rot="5400000" flipV="1">
            <a:off x="2667000" y="5029200"/>
            <a:ext cx="685800" cy="68580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43720" name="Line 8"/>
          <p:cNvSpPr>
            <a:spLocks noChangeShapeType="1"/>
          </p:cNvSpPr>
          <p:nvPr/>
        </p:nvSpPr>
        <p:spPr bwMode="auto">
          <a:xfrm flipV="1">
            <a:off x="4038600" y="5029200"/>
            <a:ext cx="685800" cy="68580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43721" name="Line 9"/>
          <p:cNvSpPr>
            <a:spLocks noChangeShapeType="1"/>
          </p:cNvSpPr>
          <p:nvPr/>
        </p:nvSpPr>
        <p:spPr bwMode="auto">
          <a:xfrm rot="5400000" flipV="1">
            <a:off x="5257800" y="4953000"/>
            <a:ext cx="685800" cy="68580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43722" name="Line 10"/>
          <p:cNvSpPr>
            <a:spLocks noChangeShapeType="1"/>
          </p:cNvSpPr>
          <p:nvPr/>
        </p:nvSpPr>
        <p:spPr bwMode="auto">
          <a:xfrm flipV="1">
            <a:off x="6705600" y="4953000"/>
            <a:ext cx="685800" cy="68580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43723" name="Line 11"/>
          <p:cNvSpPr>
            <a:spLocks noChangeShapeType="1"/>
          </p:cNvSpPr>
          <p:nvPr/>
        </p:nvSpPr>
        <p:spPr bwMode="auto">
          <a:xfrm rot="5400000" flipV="1">
            <a:off x="7848600" y="5029200"/>
            <a:ext cx="685800" cy="685800"/>
          </a:xfrm>
          <a:prstGeom prst="line">
            <a:avLst/>
          </a:prstGeom>
          <a:noFill/>
          <a:ln w="38100">
            <a:solidFill>
              <a:srgbClr val="996633"/>
            </a:solidFill>
            <a:round/>
            <a:headEnd type="none" w="sm" len="sm"/>
            <a:tailEnd type="triangl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pt-BR"/>
          </a:p>
        </p:txBody>
      </p:sp>
      <p:sp>
        <p:nvSpPr>
          <p:cNvPr id="243724" name="Text Box 12"/>
          <p:cNvSpPr txBox="1">
            <a:spLocks noChangeArrowheads="1"/>
          </p:cNvSpPr>
          <p:nvPr/>
        </p:nvSpPr>
        <p:spPr bwMode="auto">
          <a:xfrm>
            <a:off x="0" y="1700213"/>
            <a:ext cx="9144000" cy="66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lnSpc>
                <a:spcPct val="85000"/>
              </a:lnSpc>
              <a:spcBef>
                <a:spcPct val="50000"/>
              </a:spcBef>
            </a:pPr>
            <a:r>
              <a:rPr lang="pt-BR" sz="4400">
                <a:solidFill>
                  <a:srgbClr val="000000"/>
                </a:solidFill>
                <a:latin typeface="Century Gothic" pitchFamily="34" charset="0"/>
              </a:rPr>
              <a:t>1 190 + 2610 = 3800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717" grpId="0" animBg="1"/>
      <p:bldP spid="243717" grpId="1" animBg="1"/>
      <p:bldP spid="243718" grpId="0" animBg="1"/>
      <p:bldP spid="243719" grpId="0" animBg="1"/>
      <p:bldP spid="243720" grpId="0" animBg="1"/>
      <p:bldP spid="243721" grpId="0" animBg="1"/>
      <p:bldP spid="243722" grpId="0" animBg="1"/>
      <p:bldP spid="2437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pt-BR">
                <a:latin typeface="Verdana" pitchFamily="34" charset="0"/>
              </a:rPr>
              <a:t>Atividade 2</a:t>
            </a:r>
          </a:p>
          <a:p>
            <a:pPr marL="609600" indent="-609600" algn="ctr">
              <a:buFontTx/>
              <a:buNone/>
            </a:pPr>
            <a:endParaRPr lang="pt-BR">
              <a:latin typeface="Verdana" pitchFamily="34" charset="0"/>
            </a:endParaRPr>
          </a:p>
          <a:p>
            <a:pPr marL="609600" indent="-609600">
              <a:buFontTx/>
              <a:buNone/>
            </a:pPr>
            <a:r>
              <a:rPr lang="pt-BR">
                <a:latin typeface="Verdana" pitchFamily="34" charset="0"/>
              </a:rPr>
              <a:t> Seria diferente fazer a conta abaixo?</a:t>
            </a:r>
          </a:p>
          <a:p>
            <a:pPr marL="609600" indent="-609600">
              <a:buFontTx/>
              <a:buNone/>
            </a:pPr>
            <a:endParaRPr lang="pt-BR">
              <a:latin typeface="Verdana" pitchFamily="34" charset="0"/>
            </a:endParaRPr>
          </a:p>
          <a:p>
            <a:pPr marL="609600" indent="-609600" algn="ctr">
              <a:buFontTx/>
              <a:buNone/>
            </a:pPr>
            <a:r>
              <a:rPr lang="pt-BR">
                <a:latin typeface="Verdana" pitchFamily="34" charset="0"/>
              </a:rPr>
              <a:t>R$ 11,90 + R$ 26,10 </a:t>
            </a:r>
          </a:p>
          <a:p>
            <a:pPr marL="609600" indent="-609600" algn="ctr">
              <a:buFontTx/>
              <a:buNone/>
            </a:pPr>
            <a:endParaRPr lang="pt-BR">
              <a:latin typeface="Verdana" pitchFamily="34" charset="0"/>
            </a:endParaRPr>
          </a:p>
          <a:p>
            <a:pPr marL="609600" indent="-609600" algn="ctr">
              <a:buFontTx/>
              <a:buNone/>
            </a:pPr>
            <a:r>
              <a:rPr lang="pt-BR">
                <a:latin typeface="Verdana" pitchFamily="34" charset="0"/>
              </a:rPr>
              <a:t>Por quê?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marL="609600" indent="-609600" algn="ctr">
              <a:buFontTx/>
              <a:buNone/>
            </a:pPr>
            <a:r>
              <a:rPr lang="pt-BR">
                <a:latin typeface="Verdana" pitchFamily="34" charset="0"/>
              </a:rPr>
              <a:t>Atividade 3</a:t>
            </a:r>
          </a:p>
          <a:p>
            <a:pPr marL="609600" indent="-609600" algn="ctr">
              <a:buFontTx/>
              <a:buNone/>
            </a:pPr>
            <a:endParaRPr lang="pt-BR">
              <a:latin typeface="Verdana" pitchFamily="34" charset="0"/>
            </a:endParaRPr>
          </a:p>
          <a:p>
            <a:pPr marL="609600" indent="-609600">
              <a:buFontTx/>
              <a:buNone/>
            </a:pPr>
            <a:r>
              <a:rPr lang="pt-BR">
                <a:latin typeface="Verdana" pitchFamily="34" charset="0"/>
              </a:rPr>
              <a:t> Faça a operação abaixo de três formas diferentes: </a:t>
            </a:r>
          </a:p>
          <a:p>
            <a:pPr marL="609600" indent="-609600"/>
            <a:endParaRPr lang="pt-BR">
              <a:latin typeface="Verdana" pitchFamily="34" charset="0"/>
            </a:endParaRPr>
          </a:p>
          <a:p>
            <a:pPr marL="609600" indent="-609600" algn="ctr">
              <a:buFontTx/>
              <a:buNone/>
            </a:pPr>
            <a:r>
              <a:rPr lang="pt-BR">
                <a:latin typeface="Verdana" pitchFamily="34" charset="0"/>
              </a:rPr>
              <a:t>500 - 199 </a:t>
            </a:r>
          </a:p>
          <a:p>
            <a:pPr marL="609600" indent="-609600" algn="ctr">
              <a:buFontTx/>
              <a:buNone/>
            </a:pPr>
            <a:endParaRPr lang="pt-BR">
              <a:latin typeface="Verdana" pitchFamily="34" charset="0"/>
            </a:endParaRPr>
          </a:p>
          <a:p>
            <a:pPr marL="609600" indent="-609600" algn="ctr">
              <a:buFontTx/>
              <a:buNone/>
            </a:pPr>
            <a:r>
              <a:rPr lang="pt-BR">
                <a:latin typeface="Verdana" pitchFamily="34" charset="0"/>
              </a:rPr>
              <a:t>O que cada procedimento apresenta de interessante? Por quê?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Text Box 2"/>
          <p:cNvSpPr txBox="1">
            <a:spLocks noChangeArrowheads="1"/>
          </p:cNvSpPr>
          <p:nvPr/>
        </p:nvSpPr>
        <p:spPr bwMode="auto">
          <a:xfrm>
            <a:off x="0" y="533400"/>
            <a:ext cx="9144000" cy="661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85000"/>
              </a:lnSpc>
              <a:spcBef>
                <a:spcPct val="50000"/>
              </a:spcBef>
            </a:pPr>
            <a:r>
              <a:rPr lang="pt-BR" sz="4400">
                <a:solidFill>
                  <a:srgbClr val="000000"/>
                </a:solidFill>
                <a:latin typeface="Century Gothic" pitchFamily="34" charset="0"/>
              </a:rPr>
              <a:t>500 - 199 =</a:t>
            </a:r>
          </a:p>
        </p:txBody>
      </p:sp>
      <p:sp>
        <p:nvSpPr>
          <p:cNvPr id="226307" name="Text Box 3"/>
          <p:cNvSpPr txBox="1">
            <a:spLocks noChangeArrowheads="1"/>
          </p:cNvSpPr>
          <p:nvPr/>
        </p:nvSpPr>
        <p:spPr bwMode="auto">
          <a:xfrm>
            <a:off x="685800" y="2057400"/>
            <a:ext cx="3429000" cy="1814513"/>
          </a:xfrm>
          <a:prstGeom prst="rect">
            <a:avLst/>
          </a:prstGeom>
          <a:solidFill>
            <a:srgbClr val="FFCC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2800" b="1">
                <a:solidFill>
                  <a:srgbClr val="996633"/>
                </a:solidFill>
                <a:latin typeface="Comic Sans MS" pitchFamily="66" charset="0"/>
              </a:rPr>
              <a:t>500 - 200 = 300</a:t>
            </a:r>
          </a:p>
          <a:p>
            <a:pPr algn="r">
              <a:spcBef>
                <a:spcPct val="50000"/>
              </a:spcBef>
            </a:pPr>
            <a:r>
              <a:rPr lang="pt-BR" sz="2800" b="1">
                <a:solidFill>
                  <a:srgbClr val="996633"/>
                </a:solidFill>
                <a:latin typeface="Comic Sans MS" pitchFamily="66" charset="0"/>
              </a:rPr>
              <a:t>200 - 199 =    1</a:t>
            </a:r>
          </a:p>
          <a:p>
            <a:pPr algn="r">
              <a:spcBef>
                <a:spcPct val="50000"/>
              </a:spcBef>
            </a:pPr>
            <a:r>
              <a:rPr lang="pt-BR" sz="2800" b="1">
                <a:solidFill>
                  <a:srgbClr val="996633"/>
                </a:solidFill>
                <a:latin typeface="Comic Sans MS" pitchFamily="66" charset="0"/>
              </a:rPr>
              <a:t>300 + 1 = 301</a:t>
            </a:r>
          </a:p>
        </p:txBody>
      </p:sp>
      <p:sp>
        <p:nvSpPr>
          <p:cNvPr id="226308" name="Text Box 4"/>
          <p:cNvSpPr txBox="1">
            <a:spLocks noChangeArrowheads="1"/>
          </p:cNvSpPr>
          <p:nvPr/>
        </p:nvSpPr>
        <p:spPr bwMode="auto">
          <a:xfrm>
            <a:off x="0" y="1371600"/>
            <a:ext cx="91440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85000"/>
              </a:lnSpc>
              <a:spcBef>
                <a:spcPct val="50000"/>
              </a:spcBef>
            </a:pPr>
            <a:r>
              <a:rPr lang="pt-BR" sz="3600">
                <a:solidFill>
                  <a:srgbClr val="000000"/>
                </a:solidFill>
                <a:latin typeface="Century Gothic" pitchFamily="34" charset="0"/>
              </a:rPr>
              <a:t>Primeiro Procedimento</a:t>
            </a:r>
          </a:p>
        </p:txBody>
      </p:sp>
      <p:sp>
        <p:nvSpPr>
          <p:cNvPr id="226309" name="Text Box 5"/>
          <p:cNvSpPr txBox="1">
            <a:spLocks noChangeArrowheads="1"/>
          </p:cNvSpPr>
          <p:nvPr/>
        </p:nvSpPr>
        <p:spPr bwMode="auto">
          <a:xfrm>
            <a:off x="3581400" y="4038600"/>
            <a:ext cx="5562600" cy="558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1pPr>
            <a:lvl2pPr marL="9144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3716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8288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4pPr>
            <a:lvl5pPr marL="2286000" indent="-457200" eaLnBrk="0" hangingPunct="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7432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32004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6576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4114800" indent="-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 eaLnBrk="1" hangingPunct="1">
              <a:lnSpc>
                <a:spcPct val="85000"/>
              </a:lnSpc>
              <a:spcBef>
                <a:spcPct val="50000"/>
              </a:spcBef>
            </a:pPr>
            <a:r>
              <a:rPr lang="pt-BR" sz="3600">
                <a:solidFill>
                  <a:srgbClr val="000000"/>
                </a:solidFill>
                <a:latin typeface="Century Gothic" pitchFamily="34" charset="0"/>
              </a:rPr>
              <a:t>Segundo Procedimento</a:t>
            </a:r>
          </a:p>
        </p:txBody>
      </p:sp>
      <p:sp>
        <p:nvSpPr>
          <p:cNvPr id="226310" name="Text Box 6"/>
          <p:cNvSpPr txBox="1">
            <a:spLocks noChangeArrowheads="1"/>
          </p:cNvSpPr>
          <p:nvPr/>
        </p:nvSpPr>
        <p:spPr bwMode="auto">
          <a:xfrm>
            <a:off x="5410200" y="4724400"/>
            <a:ext cx="1752600" cy="1814513"/>
          </a:xfrm>
          <a:prstGeom prst="rect">
            <a:avLst/>
          </a:prstGeom>
          <a:solidFill>
            <a:srgbClr val="FFCC00"/>
          </a:solidFill>
          <a:ln w="12700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pt-BR" sz="2800" b="1">
                <a:solidFill>
                  <a:srgbClr val="996633"/>
                </a:solidFill>
                <a:latin typeface="Comic Sans MS" pitchFamily="66" charset="0"/>
              </a:rPr>
              <a:t>500</a:t>
            </a:r>
          </a:p>
          <a:p>
            <a:pPr algn="r">
              <a:spcBef>
                <a:spcPct val="50000"/>
              </a:spcBef>
            </a:pPr>
            <a:r>
              <a:rPr lang="pt-BR" sz="2800" b="1" u="sng">
                <a:solidFill>
                  <a:srgbClr val="996633"/>
                </a:solidFill>
                <a:latin typeface="Comic Sans MS" pitchFamily="66" charset="0"/>
              </a:rPr>
              <a:t>- 199</a:t>
            </a:r>
          </a:p>
          <a:p>
            <a:pPr algn="r">
              <a:spcBef>
                <a:spcPct val="50000"/>
              </a:spcBef>
            </a:pPr>
            <a:r>
              <a:rPr lang="pt-BR" sz="2800" b="1">
                <a:solidFill>
                  <a:srgbClr val="996633"/>
                </a:solidFill>
                <a:latin typeface="Comic Sans MS" pitchFamily="66" charset="0"/>
              </a:rPr>
              <a:t>301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6306" grpId="0"/>
      <p:bldP spid="226307" grpId="0" animBg="1"/>
      <p:bldP spid="226308" grpId="0"/>
      <p:bldP spid="226309" grpId="0"/>
      <p:bldP spid="226310" grpId="0" animBg="1"/>
    </p:bldLst>
  </p:timing>
</p:sld>
</file>

<file path=ppt/theme/theme1.xml><?xml version="1.0" encoding="utf-8"?>
<a:theme xmlns:a="http://schemas.openxmlformats.org/drawingml/2006/main" name="Fluxo">
  <a:themeElements>
    <a:clrScheme name="Fluxo 13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0099"/>
      </a:accent1>
      <a:accent2>
        <a:srgbClr val="333399"/>
      </a:accent2>
      <a:accent3>
        <a:srgbClr val="FFFFFF"/>
      </a:accent3>
      <a:accent4>
        <a:srgbClr val="000000"/>
      </a:accent4>
      <a:accent5>
        <a:srgbClr val="AAAACA"/>
      </a:accent5>
      <a:accent6>
        <a:srgbClr val="2D2D8A"/>
      </a:accent6>
      <a:hlink>
        <a:srgbClr val="000099"/>
      </a:hlink>
      <a:folHlink>
        <a:srgbClr val="000099"/>
      </a:folHlink>
    </a:clrScheme>
    <a:fontScheme name="Fluxo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Fluxo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xo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xo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xo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xo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xo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xo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luxo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uxo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uxo 10">
        <a:dk1>
          <a:srgbClr val="000099"/>
        </a:dk1>
        <a:lt1>
          <a:srgbClr val="66FFFF"/>
        </a:lt1>
        <a:dk2>
          <a:srgbClr val="E5E5FF"/>
        </a:dk2>
        <a:lt2>
          <a:srgbClr val="000514"/>
        </a:lt2>
        <a:accent1>
          <a:srgbClr val="0099CC"/>
        </a:accent1>
        <a:accent2>
          <a:srgbClr val="A886E0"/>
        </a:accent2>
        <a:accent3>
          <a:srgbClr val="B8FFFF"/>
        </a:accent3>
        <a:accent4>
          <a:srgbClr val="000082"/>
        </a:accent4>
        <a:accent5>
          <a:srgbClr val="AACAE2"/>
        </a:accent5>
        <a:accent6>
          <a:srgbClr val="9879CB"/>
        </a:accent6>
        <a:hlink>
          <a:srgbClr val="000099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uxo 11">
        <a:dk1>
          <a:srgbClr val="000099"/>
        </a:dk1>
        <a:lt1>
          <a:srgbClr val="66FFFF"/>
        </a:lt1>
        <a:dk2>
          <a:srgbClr val="0000C0"/>
        </a:dk2>
        <a:lt2>
          <a:srgbClr val="000514"/>
        </a:lt2>
        <a:accent1>
          <a:srgbClr val="0099CC"/>
        </a:accent1>
        <a:accent2>
          <a:srgbClr val="632FB7"/>
        </a:accent2>
        <a:accent3>
          <a:srgbClr val="B8FFFF"/>
        </a:accent3>
        <a:accent4>
          <a:srgbClr val="000082"/>
        </a:accent4>
        <a:accent5>
          <a:srgbClr val="AACAE2"/>
        </a:accent5>
        <a:accent6>
          <a:srgbClr val="592AA6"/>
        </a:accent6>
        <a:hlink>
          <a:srgbClr val="000099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uxo 1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99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luxo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0099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AAAACA"/>
        </a:accent5>
        <a:accent6>
          <a:srgbClr val="2D2D8A"/>
        </a:accent6>
        <a:hlink>
          <a:srgbClr val="000099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sign padrão">
  <a:themeElements>
    <a:clrScheme name="Design padrã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sign padrã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Design padrã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sign padrã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sign padrã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Stream</Template>
  <TotalTime>693</TotalTime>
  <Words>550</Words>
  <Application>Microsoft Office PowerPoint</Application>
  <PresentationFormat>Apresentação na tela (4:3)</PresentationFormat>
  <Paragraphs>145</Paragraphs>
  <Slides>26</Slides>
  <Notes>20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26</vt:i4>
      </vt:variant>
    </vt:vector>
  </HeadingPairs>
  <TitlesOfParts>
    <vt:vector size="28" baseType="lpstr">
      <vt:lpstr>Fluxo</vt:lpstr>
      <vt:lpstr>Design padrão</vt:lpstr>
      <vt:lpstr>Antonio Carlos Brolezzi</vt:lpstr>
      <vt:lpstr>  O cálculo mental  ... e manual 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Henrique Guzzo Júnior</dc:title>
  <dc:creator>Brolezzi</dc:creator>
  <cp:lastModifiedBy>Brolezzi</cp:lastModifiedBy>
  <cp:revision>58</cp:revision>
  <dcterms:modified xsi:type="dcterms:W3CDTF">2012-09-10T19:47:30Z</dcterms:modified>
</cp:coreProperties>
</file>